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0"/>
  </p:notesMasterIdLst>
  <p:sldIdLst>
    <p:sldId id="256" r:id="rId3"/>
    <p:sldId id="325" r:id="rId4"/>
    <p:sldId id="326" r:id="rId5"/>
    <p:sldId id="324" r:id="rId6"/>
    <p:sldId id="323" r:id="rId7"/>
    <p:sldId id="316" r:id="rId8"/>
    <p:sldId id="31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unicacion IMEF" initials="CI" lastIdx="1" clrIdx="0">
    <p:extLst>
      <p:ext uri="{19B8F6BF-5375-455C-9EA6-DF929625EA0E}">
        <p15:presenceInfo xmlns:p15="http://schemas.microsoft.com/office/powerpoint/2012/main" userId="Comunicacion IMEF" providerId="None"/>
      </p:ext>
    </p:extLst>
  </p:cmAuthor>
  <p:cmAuthor id="2" name="Mercedes Monroy" initials="MM" lastIdx="1" clrIdx="1">
    <p:extLst>
      <p:ext uri="{19B8F6BF-5375-455C-9EA6-DF929625EA0E}">
        <p15:presenceInfo xmlns:p15="http://schemas.microsoft.com/office/powerpoint/2012/main" userId="Mercedes Monro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6327"/>
  </p:normalViewPr>
  <p:slideViewPr>
    <p:cSldViewPr snapToGrid="0" snapToObjects="1">
      <p:cViewPr>
        <p:scale>
          <a:sx n="66" d="100"/>
          <a:sy n="66" d="100"/>
        </p:scale>
        <p:origin x="1253" y="34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4E2EC-6F0B-4B1E-9626-B891A54C0015}" type="datetimeFigureOut">
              <a:rPr lang="es-MX" smtClean="0"/>
              <a:t>09/04/2024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BABCD-0396-4EE5-ACF9-9465EA05F8A9}" type="slidenum">
              <a:rPr lang="es-MX" smtClean="0"/>
              <a:t>‹Nº›</a:t>
            </a:fld>
            <a:endParaRPr lang="es-MX"/>
          </a:p>
        </p:txBody>
      </p:sp>
    </p:spTree>
    <p:extLst>
      <p:ext uri="{BB962C8B-B14F-4D97-AF65-F5344CB8AC3E}">
        <p14:creationId xmlns:p14="http://schemas.microsoft.com/office/powerpoint/2010/main" val="90720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2_Encabezado de sección">
    <p:spTree>
      <p:nvGrpSpPr>
        <p:cNvPr id="1" name=""/>
        <p:cNvGrpSpPr/>
        <p:nvPr/>
      </p:nvGrpSpPr>
      <p:grpSpPr>
        <a:xfrm>
          <a:off x="0" y="0"/>
          <a:ext cx="0" cy="0"/>
          <a:chOff x="0" y="0"/>
          <a:chExt cx="0" cy="0"/>
        </a:xfrm>
      </p:grpSpPr>
      <p:pic>
        <p:nvPicPr>
          <p:cNvPr id="10" name="Presentación Presidencia-07.png">
            <a:extLst>
              <a:ext uri="{FF2B5EF4-FFF2-40B4-BE49-F238E27FC236}">
                <a16:creationId xmlns:a16="http://schemas.microsoft.com/office/drawing/2014/main" id="{63A7657B-57C4-A34E-847D-B2D2631CFF65}"/>
              </a:ext>
            </a:extLst>
          </p:cNvPr>
          <p:cNvPicPr>
            <a:picLocks noChangeAspect="1"/>
          </p:cNvPicPr>
          <p:nvPr userDrawn="1"/>
        </p:nvPicPr>
        <p:blipFill>
          <a:blip r:embed="rId2"/>
          <a:stretch>
            <a:fillRect/>
          </a:stretch>
        </p:blipFill>
        <p:spPr>
          <a:xfrm>
            <a:off x="-17294" y="-9728"/>
            <a:ext cx="12226588" cy="6877456"/>
          </a:xfrm>
          <a:prstGeom prst="rect">
            <a:avLst/>
          </a:prstGeom>
          <a:ln w="12700">
            <a:miter lim="400000"/>
          </a:ln>
        </p:spPr>
      </p:pic>
      <p:sp>
        <p:nvSpPr>
          <p:cNvPr id="2" name="Título 1">
            <a:extLst>
              <a:ext uri="{FF2B5EF4-FFF2-40B4-BE49-F238E27FC236}">
                <a16:creationId xmlns:a16="http://schemas.microsoft.com/office/drawing/2014/main" id="{62C2EBC9-7A80-40A3-99AB-2C7AB15937D4}"/>
              </a:ext>
            </a:extLst>
          </p:cNvPr>
          <p:cNvSpPr>
            <a:spLocks noGrp="1"/>
          </p:cNvSpPr>
          <p:nvPr>
            <p:ph type="title"/>
          </p:nvPr>
        </p:nvSpPr>
        <p:spPr>
          <a:xfrm>
            <a:off x="831851" y="1709740"/>
            <a:ext cx="10515600" cy="2852737"/>
          </a:xfrm>
        </p:spPr>
        <p:txBody>
          <a:bodyPr anchor="b"/>
          <a:lstStyle>
            <a:lvl1pPr>
              <a:defRPr sz="6000"/>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49CCA389-64A4-40BE-A91E-A05966AAEAC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a:t>Editar los estilos de texto del patrón</a:t>
            </a:r>
          </a:p>
        </p:txBody>
      </p:sp>
      <p:sp>
        <p:nvSpPr>
          <p:cNvPr id="4" name="Marcador de fecha 3">
            <a:extLst>
              <a:ext uri="{FF2B5EF4-FFF2-40B4-BE49-F238E27FC236}">
                <a16:creationId xmlns:a16="http://schemas.microsoft.com/office/drawing/2014/main" id="{F3ACE0FA-D115-4FDB-8A56-FC544D9848D5}"/>
              </a:ext>
            </a:extLst>
          </p:cNvPr>
          <p:cNvSpPr>
            <a:spLocks noGrp="1"/>
          </p:cNvSpPr>
          <p:nvPr>
            <p:ph type="dt" sz="half" idx="10"/>
          </p:nvPr>
        </p:nvSpPr>
        <p:spPr/>
        <p:txBody>
          <a:bodyPr/>
          <a:lstStyle/>
          <a:p>
            <a:fld id="{4CB8E611-526D-437C-B865-03AFC839A5FE}" type="datetimeFigureOut">
              <a:rPr lang="es-MX" smtClean="0"/>
              <a:t>09/04/2024</a:t>
            </a:fld>
            <a:endParaRPr lang="es-MX"/>
          </a:p>
        </p:txBody>
      </p:sp>
      <p:sp>
        <p:nvSpPr>
          <p:cNvPr id="5" name="Marcador de pie de página 4">
            <a:extLst>
              <a:ext uri="{FF2B5EF4-FFF2-40B4-BE49-F238E27FC236}">
                <a16:creationId xmlns:a16="http://schemas.microsoft.com/office/drawing/2014/main" id="{367FC019-C43D-40A6-AF4D-98CF9AFA6ABA}"/>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1618C90-D787-4F9E-96E8-F6E87E3DEE82}"/>
              </a:ext>
            </a:extLst>
          </p:cNvPr>
          <p:cNvSpPr>
            <a:spLocks noGrp="1"/>
          </p:cNvSpPr>
          <p:nvPr>
            <p:ph type="sldNum" sz="quarter" idx="12"/>
          </p:nvPr>
        </p:nvSpPr>
        <p:spPr/>
        <p:txBody>
          <a:bodyPr/>
          <a:lstStyle/>
          <a:p>
            <a:endParaRPr lang="es-MX" dirty="0"/>
          </a:p>
        </p:txBody>
      </p:sp>
      <p:pic>
        <p:nvPicPr>
          <p:cNvPr id="8" name="Presentación Presidencia-16.png">
            <a:extLst>
              <a:ext uri="{FF2B5EF4-FFF2-40B4-BE49-F238E27FC236}">
                <a16:creationId xmlns:a16="http://schemas.microsoft.com/office/drawing/2014/main" id="{303041FA-8229-8143-A2D4-3A50B0B103F1}"/>
              </a:ext>
            </a:extLst>
          </p:cNvPr>
          <p:cNvPicPr>
            <a:picLocks noChangeAspect="1"/>
          </p:cNvPicPr>
          <p:nvPr userDrawn="1"/>
        </p:nvPicPr>
        <p:blipFill>
          <a:blip r:embed="rId3"/>
          <a:stretch>
            <a:fillRect/>
          </a:stretch>
        </p:blipFill>
        <p:spPr>
          <a:xfrm>
            <a:off x="8002689" y="6537637"/>
            <a:ext cx="3841751" cy="254001"/>
          </a:xfrm>
          <a:prstGeom prst="rect">
            <a:avLst/>
          </a:prstGeom>
          <a:ln w="12700">
            <a:miter lim="400000"/>
          </a:ln>
        </p:spPr>
      </p:pic>
      <p:pic>
        <p:nvPicPr>
          <p:cNvPr id="9" name="Imagen 8">
            <a:extLst>
              <a:ext uri="{FF2B5EF4-FFF2-40B4-BE49-F238E27FC236}">
                <a16:creationId xmlns:a16="http://schemas.microsoft.com/office/drawing/2014/main" id="{4BD2823A-98C6-C445-A083-69A99AF80A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5256" y="366754"/>
            <a:ext cx="1603173" cy="925260"/>
          </a:xfrm>
          <a:prstGeom prst="rect">
            <a:avLst/>
          </a:prstGeom>
        </p:spPr>
      </p:pic>
    </p:spTree>
    <p:extLst>
      <p:ext uri="{BB962C8B-B14F-4D97-AF65-F5344CB8AC3E}">
        <p14:creationId xmlns:p14="http://schemas.microsoft.com/office/powerpoint/2010/main" val="20945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F88093C-3573-934E-A0CF-EBD9D39C8AD2}"/>
              </a:ext>
            </a:extLst>
          </p:cNvPr>
          <p:cNvPicPr>
            <a:picLocks noChangeAspect="1"/>
          </p:cNvPicPr>
          <p:nvPr userDrawn="1"/>
        </p:nvPicPr>
        <p:blipFill rotWithShape="1">
          <a:blip r:embed="rId3"/>
          <a:srcRect l="14070"/>
          <a:stretch/>
        </p:blipFill>
        <p:spPr>
          <a:xfrm>
            <a:off x="1770185" y="6215888"/>
            <a:ext cx="10345616" cy="642112"/>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EB0555A0-F218-4D90-AEFD-9B13C60CEDBC}"/>
              </a:ext>
            </a:extLst>
          </p:cNvPr>
          <p:cNvPicPr>
            <a:picLocks noChangeAspect="1"/>
          </p:cNvPicPr>
          <p:nvPr userDrawn="1"/>
        </p:nvPicPr>
        <p:blipFill>
          <a:blip r:embed="rId4"/>
          <a:stretch>
            <a:fillRect/>
          </a:stretch>
        </p:blipFill>
        <p:spPr>
          <a:xfrm>
            <a:off x="321627" y="303108"/>
            <a:ext cx="1271451" cy="814946"/>
          </a:xfrm>
          <a:prstGeom prst="rect">
            <a:avLst/>
          </a:prstGeom>
        </p:spPr>
      </p:pic>
    </p:spTree>
    <p:extLst>
      <p:ext uri="{BB962C8B-B14F-4D97-AF65-F5344CB8AC3E}">
        <p14:creationId xmlns:p14="http://schemas.microsoft.com/office/powerpoint/2010/main" val="95709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F352A1A-1AC1-0243-9B50-D43373421A7C}"/>
              </a:ext>
            </a:extLst>
          </p:cNvPr>
          <p:cNvPicPr>
            <a:picLocks noChangeAspect="1"/>
          </p:cNvPicPr>
          <p:nvPr userDrawn="1"/>
        </p:nvPicPr>
        <p:blipFill>
          <a:blip r:embed="rId2"/>
          <a:stretch>
            <a:fillRect/>
          </a:stretch>
        </p:blipFill>
        <p:spPr>
          <a:xfrm>
            <a:off x="76200" y="6215888"/>
            <a:ext cx="12039601" cy="642112"/>
          </a:xfrm>
          <a:prstGeom prst="rect">
            <a:avLst/>
          </a:prstGeom>
        </p:spPr>
      </p:pic>
    </p:spTree>
    <p:extLst>
      <p:ext uri="{BB962C8B-B14F-4D97-AF65-F5344CB8AC3E}">
        <p14:creationId xmlns:p14="http://schemas.microsoft.com/office/powerpoint/2010/main" val="3506186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2C17CE3-4B15-0549-AAE4-FF40FD56228A}"/>
              </a:ext>
            </a:extLst>
          </p:cNvPr>
          <p:cNvPicPr>
            <a:picLocks noChangeAspect="1"/>
          </p:cNvPicPr>
          <p:nvPr userDrawn="1"/>
        </p:nvPicPr>
        <p:blipFill rotWithShape="1">
          <a:blip r:embed="rId2"/>
          <a:srcRect l="14070"/>
          <a:stretch/>
        </p:blipFill>
        <p:spPr>
          <a:xfrm>
            <a:off x="1770185" y="6215888"/>
            <a:ext cx="10345616" cy="642112"/>
          </a:xfrm>
          <a:prstGeom prst="rect">
            <a:avLst/>
          </a:prstGeom>
        </p:spPr>
      </p:pic>
      <p:pic>
        <p:nvPicPr>
          <p:cNvPr id="9" name="Imagen 8">
            <a:extLst>
              <a:ext uri="{FF2B5EF4-FFF2-40B4-BE49-F238E27FC236}">
                <a16:creationId xmlns:a16="http://schemas.microsoft.com/office/drawing/2014/main" id="{E7D714BE-A7E3-934D-9D5D-5679D0355E6B}"/>
              </a:ext>
            </a:extLst>
          </p:cNvPr>
          <p:cNvPicPr>
            <a:picLocks noChangeAspect="1"/>
          </p:cNvPicPr>
          <p:nvPr userDrawn="1"/>
        </p:nvPicPr>
        <p:blipFill>
          <a:blip r:embed="rId3"/>
          <a:stretch>
            <a:fillRect/>
          </a:stretch>
        </p:blipFill>
        <p:spPr>
          <a:xfrm>
            <a:off x="241807" y="113236"/>
            <a:ext cx="1080097" cy="669660"/>
          </a:xfrm>
          <a:prstGeom prst="rect">
            <a:avLst/>
          </a:prstGeom>
        </p:spPr>
      </p:pic>
      <p:pic>
        <p:nvPicPr>
          <p:cNvPr id="10" name="Imagen 9">
            <a:extLst>
              <a:ext uri="{FF2B5EF4-FFF2-40B4-BE49-F238E27FC236}">
                <a16:creationId xmlns:a16="http://schemas.microsoft.com/office/drawing/2014/main" id="{05AC29C4-FFA7-2A4C-A7F0-0FED28FC2547}"/>
              </a:ext>
            </a:extLst>
          </p:cNvPr>
          <p:cNvPicPr>
            <a:picLocks noChangeAspect="1"/>
          </p:cNvPicPr>
          <p:nvPr userDrawn="1"/>
        </p:nvPicPr>
        <p:blipFill>
          <a:blip r:embed="rId4"/>
          <a:stretch>
            <a:fillRect/>
          </a:stretch>
        </p:blipFill>
        <p:spPr>
          <a:xfrm>
            <a:off x="10430903" y="218002"/>
            <a:ext cx="1519290" cy="460128"/>
          </a:xfrm>
          <a:prstGeom prst="rect">
            <a:avLst/>
          </a:prstGeom>
        </p:spPr>
      </p:pic>
    </p:spTree>
    <p:extLst>
      <p:ext uri="{BB962C8B-B14F-4D97-AF65-F5344CB8AC3E}">
        <p14:creationId xmlns:p14="http://schemas.microsoft.com/office/powerpoint/2010/main" val="47400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F352A1A-1AC1-0243-9B50-D43373421A7C}"/>
              </a:ext>
            </a:extLst>
          </p:cNvPr>
          <p:cNvPicPr>
            <a:picLocks noChangeAspect="1"/>
          </p:cNvPicPr>
          <p:nvPr userDrawn="1"/>
        </p:nvPicPr>
        <p:blipFill>
          <a:blip r:embed="rId2"/>
          <a:stretch>
            <a:fillRect/>
          </a:stretch>
        </p:blipFill>
        <p:spPr>
          <a:xfrm>
            <a:off x="76200" y="6215888"/>
            <a:ext cx="12039601" cy="642112"/>
          </a:xfrm>
          <a:prstGeom prst="rect">
            <a:avLst/>
          </a:prstGeom>
        </p:spPr>
      </p:pic>
      <p:pic>
        <p:nvPicPr>
          <p:cNvPr id="3" name="Imagen 2">
            <a:extLst>
              <a:ext uri="{FF2B5EF4-FFF2-40B4-BE49-F238E27FC236}">
                <a16:creationId xmlns:a16="http://schemas.microsoft.com/office/drawing/2014/main" id="{731A0113-1959-0040-8CC6-4BB7C07F6EE2}"/>
              </a:ext>
            </a:extLst>
          </p:cNvPr>
          <p:cNvPicPr>
            <a:picLocks noChangeAspect="1"/>
          </p:cNvPicPr>
          <p:nvPr userDrawn="1"/>
        </p:nvPicPr>
        <p:blipFill>
          <a:blip r:embed="rId3"/>
          <a:stretch>
            <a:fillRect/>
          </a:stretch>
        </p:blipFill>
        <p:spPr>
          <a:xfrm>
            <a:off x="241807" y="113236"/>
            <a:ext cx="1080097" cy="669660"/>
          </a:xfrm>
          <a:prstGeom prst="rect">
            <a:avLst/>
          </a:prstGeom>
        </p:spPr>
      </p:pic>
    </p:spTree>
    <p:extLst>
      <p:ext uri="{BB962C8B-B14F-4D97-AF65-F5344CB8AC3E}">
        <p14:creationId xmlns:p14="http://schemas.microsoft.com/office/powerpoint/2010/main" val="195681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2C17CE3-4B15-0549-AAE4-FF40FD56228A}"/>
              </a:ext>
            </a:extLst>
          </p:cNvPr>
          <p:cNvPicPr>
            <a:picLocks noChangeAspect="1"/>
          </p:cNvPicPr>
          <p:nvPr userDrawn="1"/>
        </p:nvPicPr>
        <p:blipFill rotWithShape="1">
          <a:blip r:embed="rId2"/>
          <a:srcRect l="14070"/>
          <a:stretch/>
        </p:blipFill>
        <p:spPr>
          <a:xfrm>
            <a:off x="1770185" y="6215888"/>
            <a:ext cx="10345616" cy="642112"/>
          </a:xfrm>
          <a:prstGeom prst="rect">
            <a:avLst/>
          </a:prstGeom>
        </p:spPr>
      </p:pic>
      <p:pic>
        <p:nvPicPr>
          <p:cNvPr id="3" name="Imagen 2">
            <a:extLst>
              <a:ext uri="{FF2B5EF4-FFF2-40B4-BE49-F238E27FC236}">
                <a16:creationId xmlns:a16="http://schemas.microsoft.com/office/drawing/2014/main" id="{DC419ED2-53E1-864B-8E74-C5A77C0C95F2}"/>
              </a:ext>
            </a:extLst>
          </p:cNvPr>
          <p:cNvPicPr>
            <a:picLocks noChangeAspect="1"/>
          </p:cNvPicPr>
          <p:nvPr userDrawn="1"/>
        </p:nvPicPr>
        <p:blipFill>
          <a:blip r:embed="rId3"/>
          <a:stretch>
            <a:fillRect/>
          </a:stretch>
        </p:blipFill>
        <p:spPr>
          <a:xfrm>
            <a:off x="241807" y="113236"/>
            <a:ext cx="1080097" cy="669660"/>
          </a:xfrm>
          <a:prstGeom prst="rect">
            <a:avLst/>
          </a:prstGeom>
        </p:spPr>
      </p:pic>
      <p:pic>
        <p:nvPicPr>
          <p:cNvPr id="4" name="Imagen 3">
            <a:extLst>
              <a:ext uri="{FF2B5EF4-FFF2-40B4-BE49-F238E27FC236}">
                <a16:creationId xmlns:a16="http://schemas.microsoft.com/office/drawing/2014/main" id="{ABD0A530-100F-7240-A764-EA478CCC12A9}"/>
              </a:ext>
            </a:extLst>
          </p:cNvPr>
          <p:cNvPicPr>
            <a:picLocks noChangeAspect="1"/>
          </p:cNvPicPr>
          <p:nvPr userDrawn="1"/>
        </p:nvPicPr>
        <p:blipFill>
          <a:blip r:embed="rId4"/>
          <a:stretch>
            <a:fillRect/>
          </a:stretch>
        </p:blipFill>
        <p:spPr>
          <a:xfrm>
            <a:off x="10430903" y="218002"/>
            <a:ext cx="1519290" cy="460128"/>
          </a:xfrm>
          <a:prstGeom prst="rect">
            <a:avLst/>
          </a:prstGeom>
        </p:spPr>
      </p:pic>
    </p:spTree>
    <p:extLst>
      <p:ext uri="{BB962C8B-B14F-4D97-AF65-F5344CB8AC3E}">
        <p14:creationId xmlns:p14="http://schemas.microsoft.com/office/powerpoint/2010/main" val="2564841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8102E-ABA3-BC4A-B8CE-09A23702F94D}"/>
              </a:ext>
            </a:extLst>
          </p:cNvPr>
          <p:cNvSpPr>
            <a:spLocks noGrp="1"/>
          </p:cNvSpPr>
          <p:nvPr>
            <p:ph type="title"/>
          </p:nvPr>
        </p:nvSpPr>
        <p:spPr>
          <a:xfrm>
            <a:off x="839788" y="365125"/>
            <a:ext cx="10515600" cy="1325563"/>
          </a:xfrm>
          <a:prstGeom prst="rect">
            <a:avLst/>
          </a:prstGeo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4F0AB6C-FAD0-7B41-AEB4-B2FBB55772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62EA92B-AF41-6746-90A5-62A154A14A3F}"/>
              </a:ext>
            </a:extLst>
          </p:cNvPr>
          <p:cNvSpPr>
            <a:spLocks noGrp="1"/>
          </p:cNvSpPr>
          <p:nvPr>
            <p:ph sz="half" idx="2"/>
          </p:nvPr>
        </p:nvSpPr>
        <p:spPr>
          <a:xfrm>
            <a:off x="839788" y="2505075"/>
            <a:ext cx="5157787" cy="368458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231DEDD3-B1F3-2D46-AD30-30F9EA837DA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68560AD-B12A-6F45-B2A5-BD37C9CE7619}"/>
              </a:ext>
            </a:extLst>
          </p:cNvPr>
          <p:cNvSpPr>
            <a:spLocks noGrp="1"/>
          </p:cNvSpPr>
          <p:nvPr>
            <p:ph sz="quarter" idx="4"/>
          </p:nvPr>
        </p:nvSpPr>
        <p:spPr>
          <a:xfrm>
            <a:off x="6172200" y="2505075"/>
            <a:ext cx="5183188" cy="368458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78BE6C48-FD82-E14E-A487-7B3B36DBA920}"/>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8" name="Marcador de pie de página 7">
            <a:extLst>
              <a:ext uri="{FF2B5EF4-FFF2-40B4-BE49-F238E27FC236}">
                <a16:creationId xmlns:a16="http://schemas.microsoft.com/office/drawing/2014/main" id="{214EB8AD-F012-7D4C-965B-86172C176C4C}"/>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9" name="Marcador de número de diapositiva 8">
            <a:extLst>
              <a:ext uri="{FF2B5EF4-FFF2-40B4-BE49-F238E27FC236}">
                <a16:creationId xmlns:a16="http://schemas.microsoft.com/office/drawing/2014/main" id="{906BF942-34AB-C044-B979-321253259C01}"/>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spTree>
    <p:extLst>
      <p:ext uri="{BB962C8B-B14F-4D97-AF65-F5344CB8AC3E}">
        <p14:creationId xmlns:p14="http://schemas.microsoft.com/office/powerpoint/2010/main" val="257616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E533F-81F5-2148-9B4E-0B7265FDE2FD}"/>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420E8A0C-4E93-7E4D-8F9D-0D24F2BFEE2C}"/>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4" name="Marcador de pie de página 3">
            <a:extLst>
              <a:ext uri="{FF2B5EF4-FFF2-40B4-BE49-F238E27FC236}">
                <a16:creationId xmlns:a16="http://schemas.microsoft.com/office/drawing/2014/main" id="{1DA01C1E-DF76-DB43-B3D7-69F26E75D3E4}"/>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a:extLst>
              <a:ext uri="{FF2B5EF4-FFF2-40B4-BE49-F238E27FC236}">
                <a16:creationId xmlns:a16="http://schemas.microsoft.com/office/drawing/2014/main" id="{4B945FE4-3514-AE44-918B-4165021328A9}"/>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spTree>
    <p:extLst>
      <p:ext uri="{BB962C8B-B14F-4D97-AF65-F5344CB8AC3E}">
        <p14:creationId xmlns:p14="http://schemas.microsoft.com/office/powerpoint/2010/main" val="211992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A2FA9F-CB46-0B42-9350-3BDCD11EF6C8}"/>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3" name="Marcador de pie de página 2">
            <a:extLst>
              <a:ext uri="{FF2B5EF4-FFF2-40B4-BE49-F238E27FC236}">
                <a16:creationId xmlns:a16="http://schemas.microsoft.com/office/drawing/2014/main" id="{8F748EE9-6304-C842-81EC-D1CA9D74C1D5}"/>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4" name="Marcador de número de diapositiva 3">
            <a:extLst>
              <a:ext uri="{FF2B5EF4-FFF2-40B4-BE49-F238E27FC236}">
                <a16:creationId xmlns:a16="http://schemas.microsoft.com/office/drawing/2014/main" id="{5A652554-895C-B942-AFF6-DA4DF61D68E6}"/>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pic>
        <p:nvPicPr>
          <p:cNvPr id="5" name="Imagen 4" descr="Logotipo, nombre de la empresa&#10;&#10;Descripción generada automáticamente">
            <a:extLst>
              <a:ext uri="{FF2B5EF4-FFF2-40B4-BE49-F238E27FC236}">
                <a16:creationId xmlns:a16="http://schemas.microsoft.com/office/drawing/2014/main" id="{8CE402E0-4355-4A4D-BD77-64892EE52DF4}"/>
              </a:ext>
            </a:extLst>
          </p:cNvPr>
          <p:cNvPicPr>
            <a:picLocks noChangeAspect="1"/>
          </p:cNvPicPr>
          <p:nvPr userDrawn="1"/>
        </p:nvPicPr>
        <p:blipFill>
          <a:blip r:embed="rId2"/>
          <a:stretch>
            <a:fillRect/>
          </a:stretch>
        </p:blipFill>
        <p:spPr>
          <a:xfrm>
            <a:off x="321627" y="303108"/>
            <a:ext cx="1271451" cy="814946"/>
          </a:xfrm>
          <a:prstGeom prst="rect">
            <a:avLst/>
          </a:prstGeom>
        </p:spPr>
      </p:pic>
    </p:spTree>
    <p:extLst>
      <p:ext uri="{BB962C8B-B14F-4D97-AF65-F5344CB8AC3E}">
        <p14:creationId xmlns:p14="http://schemas.microsoft.com/office/powerpoint/2010/main" val="50584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8D393-CE6B-304D-9FEA-11E8B1831FD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MX" dirty="0"/>
              <a:t>Haz clic para modificar el estilo de título del patrón</a:t>
            </a:r>
          </a:p>
        </p:txBody>
      </p:sp>
      <p:sp>
        <p:nvSpPr>
          <p:cNvPr id="3" name="Marcador de contenido 2">
            <a:extLst>
              <a:ext uri="{FF2B5EF4-FFF2-40B4-BE49-F238E27FC236}">
                <a16:creationId xmlns:a16="http://schemas.microsoft.com/office/drawing/2014/main" id="{102D3CA1-06EF-AD48-A00C-E530BFAEBD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91289DFF-2AA4-0B4A-B551-6021EBFE34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A66FFA-D62E-2544-9736-DC09AA9987AF}"/>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6" name="Marcador de pie de página 5">
            <a:extLst>
              <a:ext uri="{FF2B5EF4-FFF2-40B4-BE49-F238E27FC236}">
                <a16:creationId xmlns:a16="http://schemas.microsoft.com/office/drawing/2014/main" id="{19598BBB-3995-6F48-AD39-F528C5F1664C}"/>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E2C64873-5496-D940-A633-B7B60CF71EB4}"/>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spTree>
    <p:extLst>
      <p:ext uri="{BB962C8B-B14F-4D97-AF65-F5344CB8AC3E}">
        <p14:creationId xmlns:p14="http://schemas.microsoft.com/office/powerpoint/2010/main" val="426874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pic>
        <p:nvPicPr>
          <p:cNvPr id="10" name="Imagen 9" descr="Logotipo, nombre de la empresa&#10;&#10;Descripción generada automáticamente">
            <a:extLst>
              <a:ext uri="{FF2B5EF4-FFF2-40B4-BE49-F238E27FC236}">
                <a16:creationId xmlns:a16="http://schemas.microsoft.com/office/drawing/2014/main" id="{DBCF1E0A-F019-4A36-9C32-50C345414DB3}"/>
              </a:ext>
            </a:extLst>
          </p:cNvPr>
          <p:cNvPicPr>
            <a:picLocks noChangeAspect="1"/>
          </p:cNvPicPr>
          <p:nvPr userDrawn="1"/>
        </p:nvPicPr>
        <p:blipFill>
          <a:blip r:embed="rId2"/>
          <a:stretch>
            <a:fillRect/>
          </a:stretch>
        </p:blipFill>
        <p:spPr>
          <a:xfrm>
            <a:off x="321627" y="303108"/>
            <a:ext cx="1271451" cy="814946"/>
          </a:xfrm>
          <a:prstGeom prst="rect">
            <a:avLst/>
          </a:prstGeom>
        </p:spPr>
      </p:pic>
      <p:sp>
        <p:nvSpPr>
          <p:cNvPr id="2" name="Título 1">
            <a:extLst>
              <a:ext uri="{FF2B5EF4-FFF2-40B4-BE49-F238E27FC236}">
                <a16:creationId xmlns:a16="http://schemas.microsoft.com/office/drawing/2014/main" id="{BF48D393-CE6B-304D-9FEA-11E8B1831FD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02D3CA1-06EF-AD48-A00C-E530BFAEBD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91289DFF-2AA4-0B4A-B551-6021EBFE34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A66FFA-D62E-2544-9736-DC09AA9987AF}"/>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6" name="Marcador de pie de página 5">
            <a:extLst>
              <a:ext uri="{FF2B5EF4-FFF2-40B4-BE49-F238E27FC236}">
                <a16:creationId xmlns:a16="http://schemas.microsoft.com/office/drawing/2014/main" id="{19598BBB-3995-6F48-AD39-F528C5F1664C}"/>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E2C64873-5496-D940-A633-B7B60CF71EB4}"/>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spTree>
    <p:extLst>
      <p:ext uri="{BB962C8B-B14F-4D97-AF65-F5344CB8AC3E}">
        <p14:creationId xmlns:p14="http://schemas.microsoft.com/office/powerpoint/2010/main" val="157221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F352A1A-1AC1-0243-9B50-D43373421A7C}"/>
              </a:ext>
            </a:extLst>
          </p:cNvPr>
          <p:cNvPicPr>
            <a:picLocks noChangeAspect="1"/>
          </p:cNvPicPr>
          <p:nvPr userDrawn="1"/>
        </p:nvPicPr>
        <p:blipFill rotWithShape="1">
          <a:blip r:embed="rId2"/>
          <a:srcRect l="18354" t="-10759"/>
          <a:stretch/>
        </p:blipFill>
        <p:spPr>
          <a:xfrm>
            <a:off x="2286000" y="6146800"/>
            <a:ext cx="9829801" cy="711200"/>
          </a:xfrm>
          <a:prstGeom prst="rect">
            <a:avLst/>
          </a:prstGeom>
        </p:spPr>
      </p:pic>
      <p:pic>
        <p:nvPicPr>
          <p:cNvPr id="3" name="Imagen 2">
            <a:extLst>
              <a:ext uri="{FF2B5EF4-FFF2-40B4-BE49-F238E27FC236}">
                <a16:creationId xmlns:a16="http://schemas.microsoft.com/office/drawing/2014/main" id="{731A0113-1959-0040-8CC6-4BB7C07F6EE2}"/>
              </a:ext>
            </a:extLst>
          </p:cNvPr>
          <p:cNvPicPr>
            <a:picLocks noChangeAspect="1"/>
          </p:cNvPicPr>
          <p:nvPr userDrawn="1"/>
        </p:nvPicPr>
        <p:blipFill>
          <a:blip r:embed="rId3"/>
          <a:stretch>
            <a:fillRect/>
          </a:stretch>
        </p:blipFill>
        <p:spPr>
          <a:xfrm>
            <a:off x="241807" y="113236"/>
            <a:ext cx="1080097" cy="669660"/>
          </a:xfrm>
          <a:prstGeom prst="rect">
            <a:avLst/>
          </a:prstGeom>
        </p:spPr>
      </p:pic>
    </p:spTree>
    <p:extLst>
      <p:ext uri="{BB962C8B-B14F-4D97-AF65-F5344CB8AC3E}">
        <p14:creationId xmlns:p14="http://schemas.microsoft.com/office/powerpoint/2010/main" val="21168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33D1D-3624-4F03-A664-250A97EFCF6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2EE3EE5-3B44-41CA-AC90-9CB9D72794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0A5D2A-A87C-481A-926C-33A8FFF816EF}"/>
              </a:ext>
            </a:extLst>
          </p:cNvPr>
          <p:cNvSpPr>
            <a:spLocks noGrp="1"/>
          </p:cNvSpPr>
          <p:nvPr>
            <p:ph type="dt" sz="half" idx="10"/>
          </p:nvPr>
        </p:nvSpPr>
        <p:spPr>
          <a:xfrm>
            <a:off x="838200" y="6356350"/>
            <a:ext cx="2743200" cy="365125"/>
          </a:xfrm>
          <a:prstGeom prst="rect">
            <a:avLst/>
          </a:prstGeom>
        </p:spPr>
        <p:txBody>
          <a:bodyPr/>
          <a:lstStyle/>
          <a:p>
            <a:fld id="{69D96413-5F76-48BF-9C3A-8BDCD12AB958}" type="datetimeFigureOut">
              <a:rPr lang="es-MX" smtClean="0"/>
              <a:t>09/04/2024</a:t>
            </a:fld>
            <a:endParaRPr lang="es-MX"/>
          </a:p>
        </p:txBody>
      </p:sp>
      <p:sp>
        <p:nvSpPr>
          <p:cNvPr id="5" name="Marcador de pie de página 4">
            <a:extLst>
              <a:ext uri="{FF2B5EF4-FFF2-40B4-BE49-F238E27FC236}">
                <a16:creationId xmlns:a16="http://schemas.microsoft.com/office/drawing/2014/main" id="{CBE5A60C-28F0-41CD-91F0-66A7CCC186B7}"/>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502E2A1F-6D2D-47AB-B0E0-749425B18154}"/>
              </a:ext>
            </a:extLst>
          </p:cNvPr>
          <p:cNvSpPr>
            <a:spLocks noGrp="1"/>
          </p:cNvSpPr>
          <p:nvPr>
            <p:ph type="sldNum" sz="quarter" idx="12"/>
          </p:nvPr>
        </p:nvSpPr>
        <p:spPr>
          <a:xfrm>
            <a:off x="8610600" y="6356350"/>
            <a:ext cx="2743200" cy="365125"/>
          </a:xfrm>
          <a:prstGeom prst="rect">
            <a:avLst/>
          </a:prstGeom>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1997623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4A5BF-5AE4-C448-998F-0A208DC826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9DBEFF40-6A4E-D348-B882-87988825CC0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6C4BF70-DCCE-E24A-A60A-651CD0CC209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58805AD-4196-FA46-9DE0-6EBC89280748}"/>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6" name="Marcador de pie de página 5">
            <a:extLst>
              <a:ext uri="{FF2B5EF4-FFF2-40B4-BE49-F238E27FC236}">
                <a16:creationId xmlns:a16="http://schemas.microsoft.com/office/drawing/2014/main" id="{CDFA09DA-9026-FE4D-91FA-6CB71115E97A}"/>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4C501FB8-2A0A-4344-B736-D769805DA7E1}"/>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spTree>
    <p:extLst>
      <p:ext uri="{BB962C8B-B14F-4D97-AF65-F5344CB8AC3E}">
        <p14:creationId xmlns:p14="http://schemas.microsoft.com/office/powerpoint/2010/main" val="602377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7720BE-CAF0-BE45-BE50-48A40FB24AA8}"/>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4B84CD05-F0E6-E244-9F6D-44A8D8F68DE5}"/>
              </a:ext>
            </a:extLst>
          </p:cNvPr>
          <p:cNvSpPr>
            <a:spLocks noGrp="1"/>
          </p:cNvSpPr>
          <p:nvPr>
            <p:ph type="body" orient="vert" idx="1"/>
          </p:nvPr>
        </p:nvSpPr>
        <p:spPr>
          <a:xfrm>
            <a:off x="838200" y="1825625"/>
            <a:ext cx="10515600" cy="4351338"/>
          </a:xfrm>
          <a:prstGeom prst="rect">
            <a:avLst/>
          </a:prstGeo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38B0740-EA2D-BF49-97F0-9DFA4F6B058F}"/>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5" name="Marcador de pie de página 4">
            <a:extLst>
              <a:ext uri="{FF2B5EF4-FFF2-40B4-BE49-F238E27FC236}">
                <a16:creationId xmlns:a16="http://schemas.microsoft.com/office/drawing/2014/main" id="{32FBA581-B3DE-A849-953A-E99870F94062}"/>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E99C06E1-294E-3948-A661-F422F87953E2}"/>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pic>
        <p:nvPicPr>
          <p:cNvPr id="7" name="Imagen 6" descr="Logotipo, nombre de la empresa&#10;&#10;Descripción generada automáticamente">
            <a:extLst>
              <a:ext uri="{FF2B5EF4-FFF2-40B4-BE49-F238E27FC236}">
                <a16:creationId xmlns:a16="http://schemas.microsoft.com/office/drawing/2014/main" id="{46B3E291-99EF-4CE2-8283-3BBF8124A670}"/>
              </a:ext>
            </a:extLst>
          </p:cNvPr>
          <p:cNvPicPr>
            <a:picLocks noChangeAspect="1"/>
          </p:cNvPicPr>
          <p:nvPr userDrawn="1"/>
        </p:nvPicPr>
        <p:blipFill>
          <a:blip r:embed="rId2"/>
          <a:stretch>
            <a:fillRect/>
          </a:stretch>
        </p:blipFill>
        <p:spPr>
          <a:xfrm>
            <a:off x="321627" y="303108"/>
            <a:ext cx="1271451" cy="814946"/>
          </a:xfrm>
          <a:prstGeom prst="rect">
            <a:avLst/>
          </a:prstGeom>
        </p:spPr>
      </p:pic>
    </p:spTree>
    <p:extLst>
      <p:ext uri="{BB962C8B-B14F-4D97-AF65-F5344CB8AC3E}">
        <p14:creationId xmlns:p14="http://schemas.microsoft.com/office/powerpoint/2010/main" val="1648527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1A926A-D817-EE49-A1B6-FF5FA4E5F437}"/>
              </a:ext>
            </a:extLst>
          </p:cNvPr>
          <p:cNvSpPr>
            <a:spLocks noGrp="1"/>
          </p:cNvSpPr>
          <p:nvPr>
            <p:ph type="title" orient="vert"/>
          </p:nvPr>
        </p:nvSpPr>
        <p:spPr>
          <a:xfrm>
            <a:off x="8724900" y="365125"/>
            <a:ext cx="2628900" cy="5811838"/>
          </a:xfrm>
          <a:prstGeom prst="rect">
            <a:avLst/>
          </a:prstGeo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99A35B3A-5139-8446-ADA2-AF9F7381B09D}"/>
              </a:ext>
            </a:extLst>
          </p:cNvPr>
          <p:cNvSpPr>
            <a:spLocks noGrp="1"/>
          </p:cNvSpPr>
          <p:nvPr>
            <p:ph type="body" orient="vert" idx="1"/>
          </p:nvPr>
        </p:nvSpPr>
        <p:spPr>
          <a:xfrm>
            <a:off x="838200" y="365125"/>
            <a:ext cx="7734300" cy="5811838"/>
          </a:xfrm>
          <a:prstGeom prst="rect">
            <a:avLst/>
          </a:prstGeo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5EE91262-981A-9F4F-AE97-05EC351C5470}"/>
              </a:ext>
            </a:extLst>
          </p:cNvPr>
          <p:cNvSpPr>
            <a:spLocks noGrp="1"/>
          </p:cNvSpPr>
          <p:nvPr>
            <p:ph type="dt" sz="half" idx="10"/>
          </p:nvPr>
        </p:nvSpPr>
        <p:spPr>
          <a:xfrm>
            <a:off x="838200" y="6356350"/>
            <a:ext cx="2743200" cy="365125"/>
          </a:xfrm>
          <a:prstGeom prst="rect">
            <a:avLst/>
          </a:prstGeom>
        </p:spPr>
        <p:txBody>
          <a:bodyPr/>
          <a:lstStyle/>
          <a:p>
            <a:fld id="{3174F6A6-658C-E84F-A60D-E7B0D59BEA38}" type="datetimeFigureOut">
              <a:rPr lang="es-MX" smtClean="0"/>
              <a:t>09/04/2024</a:t>
            </a:fld>
            <a:endParaRPr lang="es-MX"/>
          </a:p>
        </p:txBody>
      </p:sp>
      <p:sp>
        <p:nvSpPr>
          <p:cNvPr id="5" name="Marcador de pie de página 4">
            <a:extLst>
              <a:ext uri="{FF2B5EF4-FFF2-40B4-BE49-F238E27FC236}">
                <a16:creationId xmlns:a16="http://schemas.microsoft.com/office/drawing/2014/main" id="{7B7E1CA1-1BB5-504F-8816-26E866A981B5}"/>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75BD0C90-A0CC-FE49-B9B8-C22C33962B58}"/>
              </a:ext>
            </a:extLst>
          </p:cNvPr>
          <p:cNvSpPr>
            <a:spLocks noGrp="1"/>
          </p:cNvSpPr>
          <p:nvPr>
            <p:ph type="sldNum" sz="quarter" idx="12"/>
          </p:nvPr>
        </p:nvSpPr>
        <p:spPr>
          <a:xfrm>
            <a:off x="8610600" y="6356350"/>
            <a:ext cx="2743200" cy="365125"/>
          </a:xfrm>
          <a:prstGeom prst="rect">
            <a:avLst/>
          </a:prstGeom>
        </p:spPr>
        <p:txBody>
          <a:bodyPr/>
          <a:lstStyle/>
          <a:p>
            <a:fld id="{EB735154-A1E2-1342-AD6F-9F08C1A9F25E}" type="slidenum">
              <a:rPr lang="es-MX" smtClean="0"/>
              <a:t>‹Nº›</a:t>
            </a:fld>
            <a:endParaRPr lang="es-MX"/>
          </a:p>
        </p:txBody>
      </p:sp>
      <p:pic>
        <p:nvPicPr>
          <p:cNvPr id="7" name="Imagen 6" descr="Logotipo, nombre de la empresa&#10;&#10;Descripción generada automáticamente">
            <a:extLst>
              <a:ext uri="{FF2B5EF4-FFF2-40B4-BE49-F238E27FC236}">
                <a16:creationId xmlns:a16="http://schemas.microsoft.com/office/drawing/2014/main" id="{23E91AD0-6B6D-426B-9ACC-5F12A6574E26}"/>
              </a:ext>
            </a:extLst>
          </p:cNvPr>
          <p:cNvPicPr>
            <a:picLocks noChangeAspect="1"/>
          </p:cNvPicPr>
          <p:nvPr userDrawn="1"/>
        </p:nvPicPr>
        <p:blipFill>
          <a:blip r:embed="rId2"/>
          <a:stretch>
            <a:fillRect/>
          </a:stretch>
        </p:blipFill>
        <p:spPr>
          <a:xfrm>
            <a:off x="321627" y="303108"/>
            <a:ext cx="1271451" cy="814946"/>
          </a:xfrm>
          <a:prstGeom prst="rect">
            <a:avLst/>
          </a:prstGeom>
        </p:spPr>
      </p:pic>
    </p:spTree>
    <p:extLst>
      <p:ext uri="{BB962C8B-B14F-4D97-AF65-F5344CB8AC3E}">
        <p14:creationId xmlns:p14="http://schemas.microsoft.com/office/powerpoint/2010/main" val="2208058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ítulo y objetos">
    <p:spTree>
      <p:nvGrpSpPr>
        <p:cNvPr id="1" name=""/>
        <p:cNvGrpSpPr/>
        <p:nvPr/>
      </p:nvGrpSpPr>
      <p:grpSpPr>
        <a:xfrm>
          <a:off x="0" y="0"/>
          <a:ext cx="0" cy="0"/>
          <a:chOff x="0" y="0"/>
          <a:chExt cx="0" cy="0"/>
        </a:xfrm>
      </p:grpSpPr>
      <p:pic>
        <p:nvPicPr>
          <p:cNvPr id="7" name="Imagen 6" descr="Logotipo, nombre de la empresa&#10;&#10;Descripción generada automáticamente">
            <a:extLst>
              <a:ext uri="{FF2B5EF4-FFF2-40B4-BE49-F238E27FC236}">
                <a16:creationId xmlns:a16="http://schemas.microsoft.com/office/drawing/2014/main" id="{919A94DF-5967-45E0-9C95-74E08042E51A}"/>
              </a:ext>
            </a:extLst>
          </p:cNvPr>
          <p:cNvPicPr>
            <a:picLocks noChangeAspect="1"/>
          </p:cNvPicPr>
          <p:nvPr userDrawn="1"/>
        </p:nvPicPr>
        <p:blipFill>
          <a:blip r:embed="rId2"/>
          <a:stretch>
            <a:fillRect/>
          </a:stretch>
        </p:blipFill>
        <p:spPr>
          <a:xfrm>
            <a:off x="321627" y="303108"/>
            <a:ext cx="1271451" cy="814946"/>
          </a:xfrm>
          <a:prstGeom prst="rect">
            <a:avLst/>
          </a:prstGeom>
        </p:spPr>
      </p:pic>
      <p:sp>
        <p:nvSpPr>
          <p:cNvPr id="2" name="Título 1">
            <a:extLst>
              <a:ext uri="{FF2B5EF4-FFF2-40B4-BE49-F238E27FC236}">
                <a16:creationId xmlns:a16="http://schemas.microsoft.com/office/drawing/2014/main" id="{FF4B42F8-6862-4126-AE3E-D196EC2EA82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073A6A1-8E5B-46A8-A04F-604394C5503B}"/>
              </a:ext>
            </a:extLst>
          </p:cNvPr>
          <p:cNvSpPr>
            <a:spLocks noGrp="1"/>
          </p:cNvSpPr>
          <p:nvPr>
            <p:ph idx="1"/>
          </p:nvPr>
        </p:nvSpPr>
        <p:spPr>
          <a:xfrm>
            <a:off x="838200" y="1825625"/>
            <a:ext cx="10515600" cy="4351338"/>
          </a:xfrm>
          <a:prstGeom prst="rect">
            <a:avLst/>
          </a:prstGeo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a:extLst>
              <a:ext uri="{FF2B5EF4-FFF2-40B4-BE49-F238E27FC236}">
                <a16:creationId xmlns:a16="http://schemas.microsoft.com/office/drawing/2014/main" id="{4FF38C9F-88B0-4177-81B1-4970E47507CD}"/>
              </a:ext>
            </a:extLst>
          </p:cNvPr>
          <p:cNvSpPr>
            <a:spLocks noGrp="1"/>
          </p:cNvSpPr>
          <p:nvPr>
            <p:ph type="dt" sz="half" idx="10"/>
          </p:nvPr>
        </p:nvSpPr>
        <p:spPr>
          <a:xfrm>
            <a:off x="838200" y="6356350"/>
            <a:ext cx="2743200" cy="365125"/>
          </a:xfrm>
          <a:prstGeom prst="rect">
            <a:avLst/>
          </a:prstGeom>
        </p:spPr>
        <p:txBody>
          <a:bodyPr/>
          <a:lstStyle/>
          <a:p>
            <a:fld id="{69D96413-5F76-48BF-9C3A-8BDCD12AB958}" type="datetimeFigureOut">
              <a:rPr lang="es-MX" smtClean="0"/>
              <a:t>09/04/2024</a:t>
            </a:fld>
            <a:endParaRPr lang="es-MX"/>
          </a:p>
        </p:txBody>
      </p:sp>
      <p:sp>
        <p:nvSpPr>
          <p:cNvPr id="5" name="Marcador de pie de página 4">
            <a:extLst>
              <a:ext uri="{FF2B5EF4-FFF2-40B4-BE49-F238E27FC236}">
                <a16:creationId xmlns:a16="http://schemas.microsoft.com/office/drawing/2014/main" id="{CC7B3964-D0A0-45AD-BDDB-6A8128578DA8}"/>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8680AD7A-F27C-4ACA-8986-ABAA3DCB1266}"/>
              </a:ext>
            </a:extLst>
          </p:cNvPr>
          <p:cNvSpPr>
            <a:spLocks noGrp="1"/>
          </p:cNvSpPr>
          <p:nvPr>
            <p:ph type="sldNum" sz="quarter" idx="12"/>
          </p:nvPr>
        </p:nvSpPr>
        <p:spPr>
          <a:xfrm>
            <a:off x="8610600" y="6356350"/>
            <a:ext cx="2743200" cy="365125"/>
          </a:xfrm>
          <a:prstGeom prst="rect">
            <a:avLst/>
          </a:prstGeom>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4208547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pic>
        <p:nvPicPr>
          <p:cNvPr id="8" name="Presentación Presidencia-07.png">
            <a:extLst>
              <a:ext uri="{FF2B5EF4-FFF2-40B4-BE49-F238E27FC236}">
                <a16:creationId xmlns:a16="http://schemas.microsoft.com/office/drawing/2014/main" id="{3EF69A39-95F1-5040-85B6-6CDC14D2A7BE}"/>
              </a:ext>
            </a:extLst>
          </p:cNvPr>
          <p:cNvPicPr>
            <a:picLocks noChangeAspect="1"/>
          </p:cNvPicPr>
          <p:nvPr userDrawn="1"/>
        </p:nvPicPr>
        <p:blipFill>
          <a:blip r:embed="rId2"/>
          <a:stretch>
            <a:fillRect/>
          </a:stretch>
        </p:blipFill>
        <p:spPr>
          <a:xfrm>
            <a:off x="-17294" y="-9728"/>
            <a:ext cx="12226588" cy="6877456"/>
          </a:xfrm>
          <a:prstGeom prst="rect">
            <a:avLst/>
          </a:prstGeom>
          <a:ln w="12700">
            <a:miter lim="400000"/>
          </a:ln>
        </p:spPr>
      </p:pic>
      <p:sp>
        <p:nvSpPr>
          <p:cNvPr id="2" name="Título 1">
            <a:extLst>
              <a:ext uri="{FF2B5EF4-FFF2-40B4-BE49-F238E27FC236}">
                <a16:creationId xmlns:a16="http://schemas.microsoft.com/office/drawing/2014/main" id="{5A44E1D1-FAAB-4A9F-8B64-F7D0800ADA6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D361120-E025-4D71-94CE-CD6869B987F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179A545-497E-47E4-A9D3-A64EE3E78573}"/>
              </a:ext>
            </a:extLst>
          </p:cNvPr>
          <p:cNvSpPr>
            <a:spLocks noGrp="1"/>
          </p:cNvSpPr>
          <p:nvPr>
            <p:ph type="dt" sz="half" idx="10"/>
          </p:nvPr>
        </p:nvSpPr>
        <p:spPr/>
        <p:txBody>
          <a:bodyPr/>
          <a:lstStyle/>
          <a:p>
            <a:fld id="{4CB8E611-526D-437C-B865-03AFC839A5FE}" type="datetimeFigureOut">
              <a:rPr lang="es-MX" smtClean="0"/>
              <a:t>09/04/2024</a:t>
            </a:fld>
            <a:endParaRPr lang="es-MX"/>
          </a:p>
        </p:txBody>
      </p:sp>
      <p:sp>
        <p:nvSpPr>
          <p:cNvPr id="5" name="Marcador de pie de página 4">
            <a:extLst>
              <a:ext uri="{FF2B5EF4-FFF2-40B4-BE49-F238E27FC236}">
                <a16:creationId xmlns:a16="http://schemas.microsoft.com/office/drawing/2014/main" id="{A4F5C6C8-A5C6-4C78-9258-3F5CE9CCF13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C25085-5282-4779-BC0A-4BC4FDDA883B}"/>
              </a:ext>
            </a:extLst>
          </p:cNvPr>
          <p:cNvSpPr>
            <a:spLocks noGrp="1"/>
          </p:cNvSpPr>
          <p:nvPr>
            <p:ph type="sldNum" sz="quarter" idx="12"/>
          </p:nvPr>
        </p:nvSpPr>
        <p:spPr/>
        <p:txBody>
          <a:bodyPr/>
          <a:lstStyle/>
          <a:p>
            <a:fld id="{3D147565-FF73-427B-8F13-4C6FB4EA08DC}" type="slidenum">
              <a:rPr lang="es-MX" smtClean="0"/>
              <a:t>‹Nº›</a:t>
            </a:fld>
            <a:endParaRPr lang="es-MX"/>
          </a:p>
        </p:txBody>
      </p:sp>
      <p:pic>
        <p:nvPicPr>
          <p:cNvPr id="7" name="Presentación Presidencia-13.png">
            <a:extLst>
              <a:ext uri="{FF2B5EF4-FFF2-40B4-BE49-F238E27FC236}">
                <a16:creationId xmlns:a16="http://schemas.microsoft.com/office/drawing/2014/main" id="{156F35D1-EFF5-9542-95D1-4A3D3CFD5306}"/>
              </a:ext>
            </a:extLst>
          </p:cNvPr>
          <p:cNvPicPr>
            <a:picLocks noChangeAspect="1"/>
          </p:cNvPicPr>
          <p:nvPr userDrawn="1"/>
        </p:nvPicPr>
        <p:blipFill rotWithShape="1">
          <a:blip r:embed="rId3"/>
          <a:srcRect b="23829"/>
          <a:stretch/>
        </p:blipFill>
        <p:spPr>
          <a:xfrm>
            <a:off x="2135025" y="-19456"/>
            <a:ext cx="914401" cy="1630017"/>
          </a:xfrm>
          <a:prstGeom prst="rect">
            <a:avLst/>
          </a:prstGeom>
          <a:ln w="12700">
            <a:miter lim="400000"/>
          </a:ln>
        </p:spPr>
      </p:pic>
      <p:pic>
        <p:nvPicPr>
          <p:cNvPr id="10" name="Presentación Presidencia-16.png">
            <a:extLst>
              <a:ext uri="{FF2B5EF4-FFF2-40B4-BE49-F238E27FC236}">
                <a16:creationId xmlns:a16="http://schemas.microsoft.com/office/drawing/2014/main" id="{7A7C6652-F9F6-A049-8C5B-3FE6E8266A60}"/>
              </a:ext>
            </a:extLst>
          </p:cNvPr>
          <p:cNvPicPr>
            <a:picLocks noChangeAspect="1"/>
          </p:cNvPicPr>
          <p:nvPr userDrawn="1"/>
        </p:nvPicPr>
        <p:blipFill>
          <a:blip r:embed="rId4"/>
          <a:stretch>
            <a:fillRect/>
          </a:stretch>
        </p:blipFill>
        <p:spPr>
          <a:xfrm>
            <a:off x="8002687" y="6537636"/>
            <a:ext cx="3841751" cy="254001"/>
          </a:xfrm>
          <a:prstGeom prst="rect">
            <a:avLst/>
          </a:prstGeom>
          <a:ln w="12700">
            <a:miter lim="400000"/>
          </a:ln>
        </p:spPr>
      </p:pic>
      <p:pic>
        <p:nvPicPr>
          <p:cNvPr id="12" name="Imagen 11">
            <a:extLst>
              <a:ext uri="{FF2B5EF4-FFF2-40B4-BE49-F238E27FC236}">
                <a16:creationId xmlns:a16="http://schemas.microsoft.com/office/drawing/2014/main" id="{08C8F761-11D4-EB4B-AB2A-5ED003C28F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5256" y="366753"/>
            <a:ext cx="1603173" cy="925260"/>
          </a:xfrm>
          <a:prstGeom prst="rect">
            <a:avLst/>
          </a:prstGeom>
        </p:spPr>
      </p:pic>
    </p:spTree>
    <p:extLst>
      <p:ext uri="{BB962C8B-B14F-4D97-AF65-F5344CB8AC3E}">
        <p14:creationId xmlns:p14="http://schemas.microsoft.com/office/powerpoint/2010/main" val="2219745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CAD12-6185-45F6-8B6C-8DAEDB84B1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D26D27-4C03-4761-AB52-440B1894A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164E75F-3B84-4459-935D-34CFF2E590FB}"/>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5" name="Marcador de pie de página 4">
            <a:extLst>
              <a:ext uri="{FF2B5EF4-FFF2-40B4-BE49-F238E27FC236}">
                <a16:creationId xmlns:a16="http://schemas.microsoft.com/office/drawing/2014/main" id="{2CA201C6-2FEA-435B-8866-10DB7C5C8B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03E20AB-84CD-4EE8-A057-3849D66861AA}"/>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2423260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F86D7-5CA6-4728-AB8E-94CD5E29925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B031E30-CEFF-4DB7-B1F0-0056F83DAB0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BBF5FF1-A7D5-4993-9A1C-7D38845CA7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B4D08EA-02DB-4C65-969A-A5ABEF8F0B65}"/>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6" name="Marcador de pie de página 5">
            <a:extLst>
              <a:ext uri="{FF2B5EF4-FFF2-40B4-BE49-F238E27FC236}">
                <a16:creationId xmlns:a16="http://schemas.microsoft.com/office/drawing/2014/main" id="{951E918D-13B4-46D4-A9AA-C86A8DC5579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E130775-F85F-4960-9B2B-4A01B6B9C2F5}"/>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328987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864CD-55E8-40BD-AA0A-E78C0F20A0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0BE27C4-9751-4E7E-B840-1472AD84B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C8ED166-C0A7-4A4E-A569-09189F4FED9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5D99BF1-42AB-469F-B903-D29DB69F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63BD99-CF83-4DBA-AB64-9233B0E6DC7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6031A10-0C6A-4F05-A8A0-0B4956698EB6}"/>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8" name="Marcador de pie de página 7">
            <a:extLst>
              <a:ext uri="{FF2B5EF4-FFF2-40B4-BE49-F238E27FC236}">
                <a16:creationId xmlns:a16="http://schemas.microsoft.com/office/drawing/2014/main" id="{D0D07D46-62BD-441C-A663-062967DFEDE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9888AB4-1F8E-4265-B5C0-7CAB2D063AE2}"/>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688144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C7E63-7D01-47C2-9A13-CF1B0DF3E47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97BC112-20C1-4A8D-8EDC-4AEC49DC13A2}"/>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4" name="Marcador de pie de página 3">
            <a:extLst>
              <a:ext uri="{FF2B5EF4-FFF2-40B4-BE49-F238E27FC236}">
                <a16:creationId xmlns:a16="http://schemas.microsoft.com/office/drawing/2014/main" id="{95396A45-28FE-4ED9-A325-CC3E009CDC2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2CCCC9D-E0D7-4763-B8DD-71C119A44D21}"/>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412888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135E5-F635-4042-8A47-95B911E037B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779901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B68F7A-3B43-41B2-A031-CCF7735AF34C}"/>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3" name="Marcador de pie de página 2">
            <a:extLst>
              <a:ext uri="{FF2B5EF4-FFF2-40B4-BE49-F238E27FC236}">
                <a16:creationId xmlns:a16="http://schemas.microsoft.com/office/drawing/2014/main" id="{2EF83A19-D993-4743-B92C-B75F0469E40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ECC34D0-6CF7-4A9A-88A0-3819618B7371}"/>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2898582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210CC-D633-4EE4-ABFB-F5B3ACC636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492119C-A570-4848-AC43-1845F2D7E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CD0A90C-9F62-4560-A89C-686B4C19D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B27594-EAE1-487F-B313-0F309C8A3FD8}"/>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6" name="Marcador de pie de página 5">
            <a:extLst>
              <a:ext uri="{FF2B5EF4-FFF2-40B4-BE49-F238E27FC236}">
                <a16:creationId xmlns:a16="http://schemas.microsoft.com/office/drawing/2014/main" id="{42A87A84-A253-43C2-9787-193BF54ED63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02A34E-A486-4D7E-ACD0-C26DF821F97B}"/>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1957817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AA9C2-22DE-4315-ADBD-F4C05DEE15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CFB58A7-11D9-44F0-A7F4-B65FA69BF5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BB992C2-38FB-4B40-84DE-74890495A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58A54F-50CF-49A1-AB7E-77DCCC66C705}"/>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6" name="Marcador de pie de página 5">
            <a:extLst>
              <a:ext uri="{FF2B5EF4-FFF2-40B4-BE49-F238E27FC236}">
                <a16:creationId xmlns:a16="http://schemas.microsoft.com/office/drawing/2014/main" id="{AEA00962-6CB8-43F5-8327-C00AE7F4FAE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28A30A4-05E8-4CAE-BE68-B0F909FBC4D8}"/>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1062780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8635E-CC4C-4AB5-A0CF-36AC4781E96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A86063E-FA42-4E64-A937-2A2EC1BFAFE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80113A4-2534-40AE-BC67-0A8247E6B590}"/>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5" name="Marcador de pie de página 4">
            <a:extLst>
              <a:ext uri="{FF2B5EF4-FFF2-40B4-BE49-F238E27FC236}">
                <a16:creationId xmlns:a16="http://schemas.microsoft.com/office/drawing/2014/main" id="{0A430396-972F-4B5C-87BE-B6953BC459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D93F79-5FAB-4AEB-AA9D-A76CD164BEC8}"/>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1422673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BDB34E-49F7-49CC-AE83-83631D11996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9134333-CFAC-4118-BDF7-4BB0A5AF11B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F66F7D-5BF8-4D6F-8079-2F9C1EE7D41A}"/>
              </a:ext>
            </a:extLst>
          </p:cNvPr>
          <p:cNvSpPr>
            <a:spLocks noGrp="1"/>
          </p:cNvSpPr>
          <p:nvPr>
            <p:ph type="dt" sz="half" idx="10"/>
          </p:nvPr>
        </p:nvSpPr>
        <p:spPr/>
        <p:txBody>
          <a:bodyPr/>
          <a:lstStyle/>
          <a:p>
            <a:fld id="{69D96413-5F76-48BF-9C3A-8BDCD12AB958}" type="datetimeFigureOut">
              <a:rPr lang="es-MX" smtClean="0"/>
              <a:t>09/04/2024</a:t>
            </a:fld>
            <a:endParaRPr lang="es-MX"/>
          </a:p>
        </p:txBody>
      </p:sp>
      <p:sp>
        <p:nvSpPr>
          <p:cNvPr id="5" name="Marcador de pie de página 4">
            <a:extLst>
              <a:ext uri="{FF2B5EF4-FFF2-40B4-BE49-F238E27FC236}">
                <a16:creationId xmlns:a16="http://schemas.microsoft.com/office/drawing/2014/main" id="{7F5EBE69-B1BA-4797-93D5-146F1F97AB1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D49ECC3-2DA5-470D-9D01-F4F499E389E9}"/>
              </a:ext>
            </a:extLst>
          </p:cNvPr>
          <p:cNvSpPr>
            <a:spLocks noGrp="1"/>
          </p:cNvSpPr>
          <p:nvPr>
            <p:ph type="sldNum" sz="quarter" idx="12"/>
          </p:nvPr>
        </p:nvSpPr>
        <p:spPr/>
        <p:txBody>
          <a:bodyPr/>
          <a:lstStyle/>
          <a:p>
            <a:fld id="{31C6CEA1-E897-40C0-9EF7-69A32A21DC99}" type="slidenum">
              <a:rPr lang="es-MX" smtClean="0"/>
              <a:t>‹Nº›</a:t>
            </a:fld>
            <a:endParaRPr lang="es-MX"/>
          </a:p>
        </p:txBody>
      </p:sp>
    </p:spTree>
    <p:extLst>
      <p:ext uri="{BB962C8B-B14F-4D97-AF65-F5344CB8AC3E}">
        <p14:creationId xmlns:p14="http://schemas.microsoft.com/office/powerpoint/2010/main" val="138472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96426-CDC3-41A4-83D3-0A6C0787BAD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412624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descr="Logotipo, nombre de la empresa&#10;&#10;Descripción generada automáticamente">
            <a:extLst>
              <a:ext uri="{FF2B5EF4-FFF2-40B4-BE49-F238E27FC236}">
                <a16:creationId xmlns:a16="http://schemas.microsoft.com/office/drawing/2014/main" id="{13A25A7B-8339-4E1B-8883-5AB92A03FC57}"/>
              </a:ext>
            </a:extLst>
          </p:cNvPr>
          <p:cNvPicPr>
            <a:picLocks noChangeAspect="1"/>
          </p:cNvPicPr>
          <p:nvPr userDrawn="1"/>
        </p:nvPicPr>
        <p:blipFill>
          <a:blip r:embed="rId2"/>
          <a:stretch>
            <a:fillRect/>
          </a:stretch>
        </p:blipFill>
        <p:spPr>
          <a:xfrm>
            <a:off x="160238" y="156428"/>
            <a:ext cx="1629374" cy="1044359"/>
          </a:xfrm>
          <a:prstGeom prst="rect">
            <a:avLst/>
          </a:prstGeom>
        </p:spPr>
      </p:pic>
      <p:sp>
        <p:nvSpPr>
          <p:cNvPr id="2" name="Título 1">
            <a:extLst>
              <a:ext uri="{FF2B5EF4-FFF2-40B4-BE49-F238E27FC236}">
                <a16:creationId xmlns:a16="http://schemas.microsoft.com/office/drawing/2014/main" id="{F3E5DCBB-822F-4260-97A7-7E367DF681CA}"/>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367638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pic>
        <p:nvPicPr>
          <p:cNvPr id="10" name="Presentación Presidencia-07.png">
            <a:extLst>
              <a:ext uri="{FF2B5EF4-FFF2-40B4-BE49-F238E27FC236}">
                <a16:creationId xmlns:a16="http://schemas.microsoft.com/office/drawing/2014/main" id="{63A7657B-57C4-A34E-847D-B2D2631CFF65}"/>
              </a:ext>
            </a:extLst>
          </p:cNvPr>
          <p:cNvPicPr>
            <a:picLocks noChangeAspect="1"/>
          </p:cNvPicPr>
          <p:nvPr userDrawn="1"/>
        </p:nvPicPr>
        <p:blipFill>
          <a:blip r:embed="rId2"/>
          <a:stretch>
            <a:fillRect/>
          </a:stretch>
        </p:blipFill>
        <p:spPr>
          <a:xfrm>
            <a:off x="-17294" y="-9728"/>
            <a:ext cx="12226588" cy="6877456"/>
          </a:xfrm>
          <a:prstGeom prst="rect">
            <a:avLst/>
          </a:prstGeom>
          <a:ln w="12700">
            <a:miter lim="400000"/>
          </a:ln>
        </p:spPr>
      </p:pic>
      <p:sp>
        <p:nvSpPr>
          <p:cNvPr id="2" name="Título 1">
            <a:extLst>
              <a:ext uri="{FF2B5EF4-FFF2-40B4-BE49-F238E27FC236}">
                <a16:creationId xmlns:a16="http://schemas.microsoft.com/office/drawing/2014/main" id="{62C2EBC9-7A80-40A3-99AB-2C7AB15937D4}"/>
              </a:ext>
            </a:extLst>
          </p:cNvPr>
          <p:cNvSpPr>
            <a:spLocks noGrp="1"/>
          </p:cNvSpPr>
          <p:nvPr>
            <p:ph type="title"/>
          </p:nvPr>
        </p:nvSpPr>
        <p:spPr>
          <a:xfrm>
            <a:off x="831851" y="1709740"/>
            <a:ext cx="10515600" cy="2852737"/>
          </a:xfrm>
        </p:spPr>
        <p:txBody>
          <a:bodyPr anchor="b"/>
          <a:lstStyle>
            <a:lvl1pPr>
              <a:defRPr sz="6000"/>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49CCA389-64A4-40BE-A91E-A05966AAEAC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dirty="0"/>
              <a:t>Editar los estilos de texto del patrón</a:t>
            </a:r>
          </a:p>
        </p:txBody>
      </p:sp>
      <p:sp>
        <p:nvSpPr>
          <p:cNvPr id="4" name="Marcador de fecha 3">
            <a:extLst>
              <a:ext uri="{FF2B5EF4-FFF2-40B4-BE49-F238E27FC236}">
                <a16:creationId xmlns:a16="http://schemas.microsoft.com/office/drawing/2014/main" id="{F3ACE0FA-D115-4FDB-8A56-FC544D9848D5}"/>
              </a:ext>
            </a:extLst>
          </p:cNvPr>
          <p:cNvSpPr>
            <a:spLocks noGrp="1"/>
          </p:cNvSpPr>
          <p:nvPr>
            <p:ph type="dt" sz="half" idx="10"/>
          </p:nvPr>
        </p:nvSpPr>
        <p:spPr/>
        <p:txBody>
          <a:bodyPr/>
          <a:lstStyle/>
          <a:p>
            <a:endParaRPr lang="es-MX" dirty="0"/>
          </a:p>
        </p:txBody>
      </p:sp>
      <p:sp>
        <p:nvSpPr>
          <p:cNvPr id="5" name="Marcador de pie de página 4">
            <a:extLst>
              <a:ext uri="{FF2B5EF4-FFF2-40B4-BE49-F238E27FC236}">
                <a16:creationId xmlns:a16="http://schemas.microsoft.com/office/drawing/2014/main" id="{367FC019-C43D-40A6-AF4D-98CF9AFA6ABA}"/>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1618C90-D787-4F9E-96E8-F6E87E3DEE82}"/>
              </a:ext>
            </a:extLst>
          </p:cNvPr>
          <p:cNvSpPr>
            <a:spLocks noGrp="1"/>
          </p:cNvSpPr>
          <p:nvPr>
            <p:ph type="sldNum" sz="quarter" idx="12"/>
          </p:nvPr>
        </p:nvSpPr>
        <p:spPr/>
        <p:txBody>
          <a:bodyPr/>
          <a:lstStyle/>
          <a:p>
            <a:fld id="{3D147565-FF73-427B-8F13-4C6FB4EA08DC}" type="slidenum">
              <a:rPr lang="es-MX" smtClean="0"/>
              <a:t>‹Nº›</a:t>
            </a:fld>
            <a:endParaRPr lang="es-MX"/>
          </a:p>
        </p:txBody>
      </p:sp>
      <p:pic>
        <p:nvPicPr>
          <p:cNvPr id="8" name="Presentación Presidencia-16.png">
            <a:extLst>
              <a:ext uri="{FF2B5EF4-FFF2-40B4-BE49-F238E27FC236}">
                <a16:creationId xmlns:a16="http://schemas.microsoft.com/office/drawing/2014/main" id="{303041FA-8229-8143-A2D4-3A50B0B103F1}"/>
              </a:ext>
            </a:extLst>
          </p:cNvPr>
          <p:cNvPicPr>
            <a:picLocks noChangeAspect="1"/>
          </p:cNvPicPr>
          <p:nvPr userDrawn="1"/>
        </p:nvPicPr>
        <p:blipFill>
          <a:blip r:embed="rId3"/>
          <a:stretch>
            <a:fillRect/>
          </a:stretch>
        </p:blipFill>
        <p:spPr>
          <a:xfrm>
            <a:off x="8002689" y="6537637"/>
            <a:ext cx="3841751" cy="254001"/>
          </a:xfrm>
          <a:prstGeom prst="rect">
            <a:avLst/>
          </a:prstGeom>
          <a:ln w="12700">
            <a:miter lim="400000"/>
          </a:ln>
        </p:spPr>
      </p:pic>
      <p:pic>
        <p:nvPicPr>
          <p:cNvPr id="9" name="Imagen 8">
            <a:extLst>
              <a:ext uri="{FF2B5EF4-FFF2-40B4-BE49-F238E27FC236}">
                <a16:creationId xmlns:a16="http://schemas.microsoft.com/office/drawing/2014/main" id="{4BD2823A-98C6-C445-A083-69A99AF80A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5256" y="366754"/>
            <a:ext cx="1603173" cy="925260"/>
          </a:xfrm>
          <a:prstGeom prst="rect">
            <a:avLst/>
          </a:prstGeom>
        </p:spPr>
      </p:pic>
    </p:spTree>
    <p:extLst>
      <p:ext uri="{BB962C8B-B14F-4D97-AF65-F5344CB8AC3E}">
        <p14:creationId xmlns:p14="http://schemas.microsoft.com/office/powerpoint/2010/main" val="98383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F352A1A-1AC1-0243-9B50-D43373421A7C}"/>
              </a:ext>
            </a:extLst>
          </p:cNvPr>
          <p:cNvPicPr>
            <a:picLocks noChangeAspect="1"/>
          </p:cNvPicPr>
          <p:nvPr userDrawn="1"/>
        </p:nvPicPr>
        <p:blipFill rotWithShape="1">
          <a:blip r:embed="rId2"/>
          <a:srcRect l="18354" t="-10759"/>
          <a:stretch/>
        </p:blipFill>
        <p:spPr>
          <a:xfrm>
            <a:off x="2286000" y="6146800"/>
            <a:ext cx="9829801" cy="711200"/>
          </a:xfrm>
          <a:prstGeom prst="rect">
            <a:avLst/>
          </a:prstGeom>
        </p:spPr>
      </p:pic>
      <p:pic>
        <p:nvPicPr>
          <p:cNvPr id="3" name="Imagen 2">
            <a:extLst>
              <a:ext uri="{FF2B5EF4-FFF2-40B4-BE49-F238E27FC236}">
                <a16:creationId xmlns:a16="http://schemas.microsoft.com/office/drawing/2014/main" id="{731A0113-1959-0040-8CC6-4BB7C07F6EE2}"/>
              </a:ext>
            </a:extLst>
          </p:cNvPr>
          <p:cNvPicPr>
            <a:picLocks noChangeAspect="1"/>
          </p:cNvPicPr>
          <p:nvPr userDrawn="1"/>
        </p:nvPicPr>
        <p:blipFill>
          <a:blip r:embed="rId3"/>
          <a:stretch>
            <a:fillRect/>
          </a:stretch>
        </p:blipFill>
        <p:spPr>
          <a:xfrm>
            <a:off x="241807" y="113236"/>
            <a:ext cx="1080097" cy="669660"/>
          </a:xfrm>
          <a:prstGeom prst="rect">
            <a:avLst/>
          </a:prstGeom>
        </p:spPr>
      </p:pic>
    </p:spTree>
    <p:extLst>
      <p:ext uri="{BB962C8B-B14F-4D97-AF65-F5344CB8AC3E}">
        <p14:creationId xmlns:p14="http://schemas.microsoft.com/office/powerpoint/2010/main" val="421695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B95F8AA-A701-0949-924D-11121FAF1807}"/>
              </a:ext>
            </a:extLst>
          </p:cNvPr>
          <p:cNvPicPr>
            <a:picLocks noChangeAspect="1"/>
          </p:cNvPicPr>
          <p:nvPr userDrawn="1"/>
        </p:nvPicPr>
        <p:blipFill>
          <a:blip r:embed="rId2"/>
          <a:stretch>
            <a:fillRect/>
          </a:stretch>
        </p:blipFill>
        <p:spPr>
          <a:xfrm>
            <a:off x="25899" y="6170295"/>
            <a:ext cx="12140202" cy="652536"/>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11A30609-BBCC-43B0-A677-62C525FFC05C}"/>
              </a:ext>
            </a:extLst>
          </p:cNvPr>
          <p:cNvPicPr>
            <a:picLocks noChangeAspect="1"/>
          </p:cNvPicPr>
          <p:nvPr userDrawn="1"/>
        </p:nvPicPr>
        <p:blipFill>
          <a:blip r:embed="rId3"/>
          <a:stretch>
            <a:fillRect/>
          </a:stretch>
        </p:blipFill>
        <p:spPr>
          <a:xfrm>
            <a:off x="321627" y="303108"/>
            <a:ext cx="1271451" cy="814946"/>
          </a:xfrm>
          <a:prstGeom prst="rect">
            <a:avLst/>
          </a:prstGeom>
        </p:spPr>
      </p:pic>
    </p:spTree>
    <p:extLst>
      <p:ext uri="{BB962C8B-B14F-4D97-AF65-F5344CB8AC3E}">
        <p14:creationId xmlns:p14="http://schemas.microsoft.com/office/powerpoint/2010/main" val="348762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B95F8AA-A701-0949-924D-11121FAF1807}"/>
              </a:ext>
            </a:extLst>
          </p:cNvPr>
          <p:cNvPicPr>
            <a:picLocks noChangeAspect="1"/>
          </p:cNvPicPr>
          <p:nvPr userDrawn="1"/>
        </p:nvPicPr>
        <p:blipFill>
          <a:blip r:embed="rId2"/>
          <a:stretch>
            <a:fillRect/>
          </a:stretch>
        </p:blipFill>
        <p:spPr>
          <a:xfrm>
            <a:off x="25899" y="6170295"/>
            <a:ext cx="12140202" cy="652536"/>
          </a:xfrm>
          <a:prstGeom prst="rect">
            <a:avLst/>
          </a:prstGeom>
        </p:spPr>
      </p:pic>
      <p:pic>
        <p:nvPicPr>
          <p:cNvPr id="3" name="Imagen 2">
            <a:extLst>
              <a:ext uri="{FF2B5EF4-FFF2-40B4-BE49-F238E27FC236}">
                <a16:creationId xmlns:a16="http://schemas.microsoft.com/office/drawing/2014/main" id="{2A8C8ED9-A077-8646-B6A3-1F0A6E6B61BF}"/>
              </a:ext>
            </a:extLst>
          </p:cNvPr>
          <p:cNvPicPr>
            <a:picLocks noChangeAspect="1"/>
          </p:cNvPicPr>
          <p:nvPr userDrawn="1"/>
        </p:nvPicPr>
        <p:blipFill>
          <a:blip r:embed="rId3"/>
          <a:stretch>
            <a:fillRect/>
          </a:stretch>
        </p:blipFill>
        <p:spPr>
          <a:xfrm>
            <a:off x="241807" y="113236"/>
            <a:ext cx="1080097" cy="669660"/>
          </a:xfrm>
          <a:prstGeom prst="rect">
            <a:avLst/>
          </a:prstGeom>
        </p:spPr>
      </p:pic>
      <p:pic>
        <p:nvPicPr>
          <p:cNvPr id="4" name="Imagen 3">
            <a:extLst>
              <a:ext uri="{FF2B5EF4-FFF2-40B4-BE49-F238E27FC236}">
                <a16:creationId xmlns:a16="http://schemas.microsoft.com/office/drawing/2014/main" id="{82DD4D6B-8080-9841-B224-66B7816E6DAC}"/>
              </a:ext>
            </a:extLst>
          </p:cNvPr>
          <p:cNvPicPr>
            <a:picLocks noChangeAspect="1"/>
          </p:cNvPicPr>
          <p:nvPr userDrawn="1"/>
        </p:nvPicPr>
        <p:blipFill>
          <a:blip r:embed="rId4"/>
          <a:stretch>
            <a:fillRect/>
          </a:stretch>
        </p:blipFill>
        <p:spPr>
          <a:xfrm>
            <a:off x="10430903" y="218002"/>
            <a:ext cx="1519290" cy="460128"/>
          </a:xfrm>
          <a:prstGeom prst="rect">
            <a:avLst/>
          </a:prstGeom>
        </p:spPr>
      </p:pic>
    </p:spTree>
    <p:extLst>
      <p:ext uri="{BB962C8B-B14F-4D97-AF65-F5344CB8AC3E}">
        <p14:creationId xmlns:p14="http://schemas.microsoft.com/office/powerpoint/2010/main" val="236759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6351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70" r:id="rId3"/>
    <p:sldLayoutId id="2147483671" r:id="rId4"/>
    <p:sldLayoutId id="2147483669" r:id="rId5"/>
    <p:sldLayoutId id="2147483667" r:id="rId6"/>
    <p:sldLayoutId id="2147483666" r:id="rId7"/>
    <p:sldLayoutId id="2147483651" r:id="rId8"/>
    <p:sldLayoutId id="2147483661" r:id="rId9"/>
    <p:sldLayoutId id="2147483649" r:id="rId10"/>
    <p:sldLayoutId id="2147483650" r:id="rId11"/>
    <p:sldLayoutId id="2147483652" r:id="rId12"/>
    <p:sldLayoutId id="2147483660" r:id="rId13"/>
    <p:sldLayoutId id="2147483662" r:id="rId14"/>
    <p:sldLayoutId id="2147483653" r:id="rId15"/>
    <p:sldLayoutId id="2147483654" r:id="rId16"/>
    <p:sldLayoutId id="2147483655" r:id="rId17"/>
    <p:sldLayoutId id="2147483656" r:id="rId18"/>
    <p:sldLayoutId id="2147483668" r:id="rId19"/>
    <p:sldLayoutId id="2147483675" r:id="rId20"/>
    <p:sldLayoutId id="2147483657" r:id="rId21"/>
    <p:sldLayoutId id="2147483658" r:id="rId22"/>
    <p:sldLayoutId id="2147483659" r:id="rId23"/>
    <p:sldLayoutId id="2147483674" r:id="rId24"/>
    <p:sldLayoutId id="214748366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2A5C43-0B5D-42CF-98DE-6D6329D92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5961D6-5762-4AB6-AB5A-0FA0E1535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5B605C5-8E0F-4121-B829-7529A8087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96413-5F76-48BF-9C3A-8BDCD12AB958}" type="datetimeFigureOut">
              <a:rPr lang="es-MX" smtClean="0"/>
              <a:t>09/04/2024</a:t>
            </a:fld>
            <a:endParaRPr lang="es-MX"/>
          </a:p>
        </p:txBody>
      </p:sp>
      <p:sp>
        <p:nvSpPr>
          <p:cNvPr id="5" name="Marcador de pie de página 4">
            <a:extLst>
              <a:ext uri="{FF2B5EF4-FFF2-40B4-BE49-F238E27FC236}">
                <a16:creationId xmlns:a16="http://schemas.microsoft.com/office/drawing/2014/main" id="{D62CFB09-25E6-4CFC-811B-14F0E030B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FA3F27D-7693-4E05-B7E1-9E56EF409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6CEA1-E897-40C0-9EF7-69A32A21DC99}" type="slidenum">
              <a:rPr lang="es-MX" smtClean="0"/>
              <a:t>‹Nº›</a:t>
            </a:fld>
            <a:endParaRPr lang="es-MX"/>
          </a:p>
        </p:txBody>
      </p:sp>
    </p:spTree>
    <p:extLst>
      <p:ext uri="{BB962C8B-B14F-4D97-AF65-F5344CB8AC3E}">
        <p14:creationId xmlns:p14="http://schemas.microsoft.com/office/powerpoint/2010/main" val="121317999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550F49-9932-8349-A3F4-424C9B10071B}"/>
              </a:ext>
            </a:extLst>
          </p:cNvPr>
          <p:cNvPicPr>
            <a:picLocks noChangeAspect="1"/>
          </p:cNvPicPr>
          <p:nvPr/>
        </p:nvPicPr>
        <p:blipFill rotWithShape="1">
          <a:blip r:embed="rId2"/>
          <a:srcRect l="6869" r="6869" b="12000"/>
          <a:stretch/>
        </p:blipFill>
        <p:spPr>
          <a:xfrm>
            <a:off x="-48912" y="2131545"/>
            <a:ext cx="12289825" cy="5011363"/>
          </a:xfrm>
          <a:prstGeom prst="rect">
            <a:avLst/>
          </a:prstGeom>
        </p:spPr>
      </p:pic>
      <p:pic>
        <p:nvPicPr>
          <p:cNvPr id="5" name="Imagen 4">
            <a:extLst>
              <a:ext uri="{FF2B5EF4-FFF2-40B4-BE49-F238E27FC236}">
                <a16:creationId xmlns:a16="http://schemas.microsoft.com/office/drawing/2014/main" id="{D60D4BF2-1DF3-5148-A890-AE13805F81BF}"/>
              </a:ext>
            </a:extLst>
          </p:cNvPr>
          <p:cNvPicPr>
            <a:picLocks noChangeAspect="1"/>
          </p:cNvPicPr>
          <p:nvPr/>
        </p:nvPicPr>
        <p:blipFill>
          <a:blip r:embed="rId3"/>
          <a:stretch>
            <a:fillRect/>
          </a:stretch>
        </p:blipFill>
        <p:spPr>
          <a:xfrm>
            <a:off x="4590283" y="165273"/>
            <a:ext cx="3011432" cy="1867089"/>
          </a:xfrm>
          <a:prstGeom prst="rect">
            <a:avLst/>
          </a:prstGeom>
        </p:spPr>
      </p:pic>
      <p:sp>
        <p:nvSpPr>
          <p:cNvPr id="13" name="Rectangle 17">
            <a:extLst>
              <a:ext uri="{FF2B5EF4-FFF2-40B4-BE49-F238E27FC236}">
                <a16:creationId xmlns:a16="http://schemas.microsoft.com/office/drawing/2014/main" id="{43B71D39-3C66-8046-B732-FAE792D1D706}"/>
              </a:ext>
            </a:extLst>
          </p:cNvPr>
          <p:cNvSpPr/>
          <p:nvPr/>
        </p:nvSpPr>
        <p:spPr>
          <a:xfrm>
            <a:off x="-48912" y="2131546"/>
            <a:ext cx="12289825" cy="5011362"/>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CuadroTexto 2">
            <a:extLst>
              <a:ext uri="{FF2B5EF4-FFF2-40B4-BE49-F238E27FC236}">
                <a16:creationId xmlns:a16="http://schemas.microsoft.com/office/drawing/2014/main" id="{003D8823-2B17-4FCF-AF6B-204832389E1F}"/>
              </a:ext>
            </a:extLst>
          </p:cNvPr>
          <p:cNvSpPr txBox="1"/>
          <p:nvPr/>
        </p:nvSpPr>
        <p:spPr>
          <a:xfrm>
            <a:off x="1557452" y="2366023"/>
            <a:ext cx="9077094" cy="461665"/>
          </a:xfrm>
          <a:prstGeom prst="rect">
            <a:avLst/>
          </a:prstGeom>
          <a:noFill/>
        </p:spPr>
        <p:txBody>
          <a:bodyPr wrap="square" rtlCol="0">
            <a:spAutoFit/>
          </a:bodyPr>
          <a:lstStyle/>
          <a:p>
            <a:pPr algn="ctr"/>
            <a:r>
              <a:rPr lang="es-MX" sz="2400">
                <a:solidFill>
                  <a:schemeClr val="bg1"/>
                </a:solidFill>
              </a:rPr>
              <a:t>Instituto Mexicano de Ejecutivos de Finanzas, A.C.</a:t>
            </a:r>
            <a:endParaRPr lang="es-MX" sz="2400" b="1">
              <a:solidFill>
                <a:schemeClr val="bg1"/>
              </a:solidFill>
            </a:endParaRPr>
          </a:p>
        </p:txBody>
      </p:sp>
      <p:sp>
        <p:nvSpPr>
          <p:cNvPr id="2" name="CuadroTexto 1">
            <a:extLst>
              <a:ext uri="{FF2B5EF4-FFF2-40B4-BE49-F238E27FC236}">
                <a16:creationId xmlns:a16="http://schemas.microsoft.com/office/drawing/2014/main" id="{73C1355B-98B5-4117-A3A5-D880C87BCF56}"/>
              </a:ext>
            </a:extLst>
          </p:cNvPr>
          <p:cNvSpPr txBox="1"/>
          <p:nvPr/>
        </p:nvSpPr>
        <p:spPr>
          <a:xfrm>
            <a:off x="1289556" y="3266642"/>
            <a:ext cx="10111409" cy="923330"/>
          </a:xfrm>
          <a:prstGeom prst="rect">
            <a:avLst/>
          </a:prstGeom>
          <a:noFill/>
        </p:spPr>
        <p:txBody>
          <a:bodyPr wrap="square" rtlCol="0">
            <a:spAutoFit/>
          </a:bodyPr>
          <a:lstStyle/>
          <a:p>
            <a:pPr algn="ctr"/>
            <a:r>
              <a:rPr lang="es-MX" sz="5400" dirty="0">
                <a:solidFill>
                  <a:schemeClr val="bg1"/>
                </a:solidFill>
              </a:rPr>
              <a:t>Grupo </a:t>
            </a:r>
            <a:r>
              <a:rPr lang="es-MX" sz="5400" b="1" dirty="0">
                <a:solidFill>
                  <a:schemeClr val="bg1"/>
                </a:solidFill>
              </a:rPr>
              <a:t>IMEF XXXXXX</a:t>
            </a:r>
          </a:p>
        </p:txBody>
      </p:sp>
      <p:sp>
        <p:nvSpPr>
          <p:cNvPr id="4" name="CuadroTexto 3">
            <a:extLst>
              <a:ext uri="{FF2B5EF4-FFF2-40B4-BE49-F238E27FC236}">
                <a16:creationId xmlns:a16="http://schemas.microsoft.com/office/drawing/2014/main" id="{ABE813C9-FCAE-487F-9A44-BD180163FAD6}"/>
              </a:ext>
            </a:extLst>
          </p:cNvPr>
          <p:cNvSpPr txBox="1"/>
          <p:nvPr/>
        </p:nvSpPr>
        <p:spPr>
          <a:xfrm>
            <a:off x="1631577" y="4628926"/>
            <a:ext cx="8928847" cy="461665"/>
          </a:xfrm>
          <a:prstGeom prst="rect">
            <a:avLst/>
          </a:prstGeom>
          <a:noFill/>
        </p:spPr>
        <p:txBody>
          <a:bodyPr wrap="square" rtlCol="0">
            <a:spAutoFit/>
          </a:bodyPr>
          <a:lstStyle/>
          <a:p>
            <a:pPr algn="ctr"/>
            <a:r>
              <a:rPr lang="es-MX" sz="2400" dirty="0">
                <a:solidFill>
                  <a:schemeClr val="bg1"/>
                </a:solidFill>
              </a:rPr>
              <a:t>NOMBRE DEL PRESIDENTE:  XXXX XXXXXX XXXXX</a:t>
            </a:r>
          </a:p>
        </p:txBody>
      </p:sp>
      <p:sp>
        <p:nvSpPr>
          <p:cNvPr id="6" name="CuadroTexto 5">
            <a:extLst>
              <a:ext uri="{FF2B5EF4-FFF2-40B4-BE49-F238E27FC236}">
                <a16:creationId xmlns:a16="http://schemas.microsoft.com/office/drawing/2014/main" id="{23C95D33-BFB1-E25F-57E1-06122596FC58}"/>
              </a:ext>
            </a:extLst>
          </p:cNvPr>
          <p:cNvSpPr txBox="1"/>
          <p:nvPr/>
        </p:nvSpPr>
        <p:spPr>
          <a:xfrm>
            <a:off x="7701021" y="5896413"/>
            <a:ext cx="3908776" cy="400110"/>
          </a:xfrm>
          <a:prstGeom prst="rect">
            <a:avLst/>
          </a:prstGeom>
          <a:noFill/>
        </p:spPr>
        <p:txBody>
          <a:bodyPr wrap="square" rtlCol="0">
            <a:spAutoFit/>
          </a:bodyPr>
          <a:lstStyle/>
          <a:p>
            <a:pPr algn="r"/>
            <a:r>
              <a:rPr lang="es-MX" sz="2000" dirty="0">
                <a:solidFill>
                  <a:schemeClr val="bg1"/>
                </a:solidFill>
              </a:rPr>
              <a:t>Fecha: DD/MM/AA</a:t>
            </a:r>
          </a:p>
        </p:txBody>
      </p:sp>
    </p:spTree>
    <p:extLst>
      <p:ext uri="{BB962C8B-B14F-4D97-AF65-F5344CB8AC3E}">
        <p14:creationId xmlns:p14="http://schemas.microsoft.com/office/powerpoint/2010/main" val="363738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B16DDF7-FBCD-3A55-5780-AD14A55E2094}"/>
              </a:ext>
            </a:extLst>
          </p:cNvPr>
          <p:cNvSpPr txBox="1"/>
          <p:nvPr/>
        </p:nvSpPr>
        <p:spPr>
          <a:xfrm>
            <a:off x="1563757" y="214682"/>
            <a:ext cx="9064487" cy="461665"/>
          </a:xfrm>
          <a:prstGeom prst="rect">
            <a:avLst/>
          </a:prstGeom>
          <a:noFill/>
        </p:spPr>
        <p:txBody>
          <a:bodyPr wrap="square" rtlCol="0">
            <a:spAutoFit/>
          </a:bodyPr>
          <a:lstStyle/>
          <a:p>
            <a:pPr algn="ctr"/>
            <a:r>
              <a:rPr lang="es-ES_tradnl" sz="2400" b="1" dirty="0">
                <a:solidFill>
                  <a:srgbClr val="222222"/>
                </a:solidFill>
                <a:effectLst/>
                <a:latin typeface="Arial" panose="020B0604020202020204" pitchFamily="34" charset="0"/>
                <a:ea typeface="Times New Roman" panose="02020603050405020304" pitchFamily="18" charset="0"/>
              </a:rPr>
              <a:t>Propuestas de Valor IMEF</a:t>
            </a:r>
          </a:p>
        </p:txBody>
      </p:sp>
      <p:pic>
        <p:nvPicPr>
          <p:cNvPr id="6" name="Imagen 5">
            <a:extLst>
              <a:ext uri="{FF2B5EF4-FFF2-40B4-BE49-F238E27FC236}">
                <a16:creationId xmlns:a16="http://schemas.microsoft.com/office/drawing/2014/main" id="{B1CD26B9-854E-6A08-A169-90FA225879A4}"/>
              </a:ext>
            </a:extLst>
          </p:cNvPr>
          <p:cNvPicPr>
            <a:picLocks noChangeAspect="1"/>
          </p:cNvPicPr>
          <p:nvPr/>
        </p:nvPicPr>
        <p:blipFill>
          <a:blip r:embed="rId2"/>
          <a:srcRect/>
          <a:stretch/>
        </p:blipFill>
        <p:spPr>
          <a:xfrm>
            <a:off x="6437689" y="4527022"/>
            <a:ext cx="1019236" cy="1019236"/>
          </a:xfrm>
          <a:prstGeom prst="rect">
            <a:avLst/>
          </a:prstGeom>
        </p:spPr>
      </p:pic>
      <p:pic>
        <p:nvPicPr>
          <p:cNvPr id="8" name="Imagen 7">
            <a:extLst>
              <a:ext uri="{FF2B5EF4-FFF2-40B4-BE49-F238E27FC236}">
                <a16:creationId xmlns:a16="http://schemas.microsoft.com/office/drawing/2014/main" id="{36EA2B8D-FBDD-4C04-9DE0-F2153D55EA5A}"/>
              </a:ext>
            </a:extLst>
          </p:cNvPr>
          <p:cNvPicPr>
            <a:picLocks noChangeAspect="1"/>
          </p:cNvPicPr>
          <p:nvPr/>
        </p:nvPicPr>
        <p:blipFill>
          <a:blip r:embed="rId3"/>
          <a:srcRect/>
          <a:stretch/>
        </p:blipFill>
        <p:spPr>
          <a:xfrm>
            <a:off x="6437689" y="2822846"/>
            <a:ext cx="1019236" cy="1019236"/>
          </a:xfrm>
          <a:prstGeom prst="rect">
            <a:avLst/>
          </a:prstGeom>
        </p:spPr>
      </p:pic>
      <p:pic>
        <p:nvPicPr>
          <p:cNvPr id="10" name="Imagen 9">
            <a:extLst>
              <a:ext uri="{FF2B5EF4-FFF2-40B4-BE49-F238E27FC236}">
                <a16:creationId xmlns:a16="http://schemas.microsoft.com/office/drawing/2014/main" id="{0D9BC97D-25AE-15CD-7DC3-F9C56B942391}"/>
              </a:ext>
            </a:extLst>
          </p:cNvPr>
          <p:cNvPicPr>
            <a:picLocks noChangeAspect="1"/>
          </p:cNvPicPr>
          <p:nvPr/>
        </p:nvPicPr>
        <p:blipFill>
          <a:blip r:embed="rId4"/>
          <a:srcRect/>
          <a:stretch/>
        </p:blipFill>
        <p:spPr>
          <a:xfrm>
            <a:off x="596925" y="1133634"/>
            <a:ext cx="1019236" cy="1019236"/>
          </a:xfrm>
          <a:prstGeom prst="rect">
            <a:avLst/>
          </a:prstGeom>
        </p:spPr>
      </p:pic>
      <p:pic>
        <p:nvPicPr>
          <p:cNvPr id="12" name="Imagen 11">
            <a:extLst>
              <a:ext uri="{FF2B5EF4-FFF2-40B4-BE49-F238E27FC236}">
                <a16:creationId xmlns:a16="http://schemas.microsoft.com/office/drawing/2014/main" id="{E061B8DB-5E64-0079-6BBB-F93AC96C68D9}"/>
              </a:ext>
            </a:extLst>
          </p:cNvPr>
          <p:cNvPicPr>
            <a:picLocks noChangeAspect="1"/>
          </p:cNvPicPr>
          <p:nvPr/>
        </p:nvPicPr>
        <p:blipFill>
          <a:blip r:embed="rId5"/>
          <a:srcRect/>
          <a:stretch/>
        </p:blipFill>
        <p:spPr>
          <a:xfrm>
            <a:off x="6437689" y="1133634"/>
            <a:ext cx="1019236" cy="1019236"/>
          </a:xfrm>
          <a:prstGeom prst="rect">
            <a:avLst/>
          </a:prstGeom>
        </p:spPr>
      </p:pic>
      <p:pic>
        <p:nvPicPr>
          <p:cNvPr id="14" name="Imagen 13">
            <a:extLst>
              <a:ext uri="{FF2B5EF4-FFF2-40B4-BE49-F238E27FC236}">
                <a16:creationId xmlns:a16="http://schemas.microsoft.com/office/drawing/2014/main" id="{D256F4FD-EE6D-C8DC-48AB-91549ED7C647}"/>
              </a:ext>
            </a:extLst>
          </p:cNvPr>
          <p:cNvPicPr>
            <a:picLocks noChangeAspect="1"/>
          </p:cNvPicPr>
          <p:nvPr/>
        </p:nvPicPr>
        <p:blipFill>
          <a:blip r:embed="rId6"/>
          <a:stretch>
            <a:fillRect/>
          </a:stretch>
        </p:blipFill>
        <p:spPr>
          <a:xfrm>
            <a:off x="596925" y="4527022"/>
            <a:ext cx="1019236" cy="1019236"/>
          </a:xfrm>
          <a:prstGeom prst="rect">
            <a:avLst/>
          </a:prstGeom>
        </p:spPr>
      </p:pic>
      <p:pic>
        <p:nvPicPr>
          <p:cNvPr id="16" name="Imagen 15">
            <a:extLst>
              <a:ext uri="{FF2B5EF4-FFF2-40B4-BE49-F238E27FC236}">
                <a16:creationId xmlns:a16="http://schemas.microsoft.com/office/drawing/2014/main" id="{062E2314-C824-89EC-D27F-462EB3A99A5F}"/>
              </a:ext>
            </a:extLst>
          </p:cNvPr>
          <p:cNvPicPr>
            <a:picLocks noChangeAspect="1"/>
          </p:cNvPicPr>
          <p:nvPr/>
        </p:nvPicPr>
        <p:blipFill>
          <a:blip r:embed="rId7"/>
          <a:srcRect/>
          <a:stretch/>
        </p:blipFill>
        <p:spPr>
          <a:xfrm>
            <a:off x="596925" y="2822846"/>
            <a:ext cx="1019236" cy="1019236"/>
          </a:xfrm>
          <a:prstGeom prst="rect">
            <a:avLst/>
          </a:prstGeom>
        </p:spPr>
      </p:pic>
      <p:sp>
        <p:nvSpPr>
          <p:cNvPr id="7" name="CuadroTexto 6">
            <a:extLst>
              <a:ext uri="{FF2B5EF4-FFF2-40B4-BE49-F238E27FC236}">
                <a16:creationId xmlns:a16="http://schemas.microsoft.com/office/drawing/2014/main" id="{7DFDC318-4AA7-B922-70B6-EE1105EF18F2}"/>
              </a:ext>
            </a:extLst>
          </p:cNvPr>
          <p:cNvSpPr txBox="1"/>
          <p:nvPr/>
        </p:nvSpPr>
        <p:spPr>
          <a:xfrm>
            <a:off x="1741437" y="1133634"/>
            <a:ext cx="4012876" cy="1200329"/>
          </a:xfrm>
          <a:prstGeom prst="rect">
            <a:avLst/>
          </a:prstGeom>
          <a:noFill/>
        </p:spPr>
        <p:txBody>
          <a:bodyPr wrap="square" rtlCol="0">
            <a:spAutoFit/>
          </a:bodyPr>
          <a:lstStyle/>
          <a:p>
            <a:r>
              <a:rPr lang="es-MX" sz="2000" b="1" dirty="0"/>
              <a:t>MAYOR CERTEZA EN TU TOMA DE DECISIONES.</a:t>
            </a:r>
          </a:p>
          <a:p>
            <a:r>
              <a:rPr lang="es-MX" sz="1600" dirty="0"/>
              <a:t>El IMEF te proporciona los conocimientos para crear valor en los negocios y trascender.</a:t>
            </a:r>
            <a:endParaRPr lang="es-MX" dirty="0"/>
          </a:p>
        </p:txBody>
      </p:sp>
      <p:sp>
        <p:nvSpPr>
          <p:cNvPr id="13" name="CuadroTexto 12">
            <a:extLst>
              <a:ext uri="{FF2B5EF4-FFF2-40B4-BE49-F238E27FC236}">
                <a16:creationId xmlns:a16="http://schemas.microsoft.com/office/drawing/2014/main" id="{CFA89D7B-76FD-3997-AAAD-FC4B41F35863}"/>
              </a:ext>
            </a:extLst>
          </p:cNvPr>
          <p:cNvSpPr txBox="1"/>
          <p:nvPr/>
        </p:nvSpPr>
        <p:spPr>
          <a:xfrm>
            <a:off x="7586999" y="1133634"/>
            <a:ext cx="4187602" cy="1384995"/>
          </a:xfrm>
          <a:prstGeom prst="rect">
            <a:avLst/>
          </a:prstGeom>
          <a:noFill/>
        </p:spPr>
        <p:txBody>
          <a:bodyPr wrap="square" rtlCol="0">
            <a:spAutoFit/>
          </a:bodyPr>
          <a:lstStyle/>
          <a:p>
            <a:r>
              <a:rPr lang="es-MX" sz="2000" b="1" dirty="0"/>
              <a:t>INCIDENCIA EN LA POLÍTICA PÚBLICA.</a:t>
            </a:r>
          </a:p>
          <a:p>
            <a:r>
              <a:rPr lang="es-MX" sz="1600" dirty="0"/>
              <a:t>El IMEF te da la oportunidad de incidir en propuestas y posicionamientos técnicos para impulsar el crecimiento con sostenibilidad de México.</a:t>
            </a:r>
            <a:endParaRPr lang="es-MX" dirty="0"/>
          </a:p>
        </p:txBody>
      </p:sp>
      <p:sp>
        <p:nvSpPr>
          <p:cNvPr id="15" name="CuadroTexto 14">
            <a:extLst>
              <a:ext uri="{FF2B5EF4-FFF2-40B4-BE49-F238E27FC236}">
                <a16:creationId xmlns:a16="http://schemas.microsoft.com/office/drawing/2014/main" id="{5463E62D-9259-3337-BAF6-BCAEA54B9B1A}"/>
              </a:ext>
            </a:extLst>
          </p:cNvPr>
          <p:cNvSpPr txBox="1"/>
          <p:nvPr/>
        </p:nvSpPr>
        <p:spPr>
          <a:xfrm>
            <a:off x="1741437" y="2827064"/>
            <a:ext cx="4566178" cy="1384995"/>
          </a:xfrm>
          <a:prstGeom prst="rect">
            <a:avLst/>
          </a:prstGeom>
          <a:noFill/>
        </p:spPr>
        <p:txBody>
          <a:bodyPr wrap="square" rtlCol="0">
            <a:spAutoFit/>
          </a:bodyPr>
          <a:lstStyle/>
          <a:p>
            <a:r>
              <a:rPr lang="es-MX" sz="2000" b="1" dirty="0"/>
              <a:t>COCREACIÓN Y DIFUSIÓN.</a:t>
            </a:r>
          </a:p>
          <a:p>
            <a:r>
              <a:rPr lang="es-MX" sz="1600" dirty="0"/>
              <a:t>El IMEF, como en ningún otro lugar, te puede ofrecer un espacio de intercambio de conocimientos altamente especializados en las mejores prácticas de gestión financiera y empresarial.</a:t>
            </a:r>
            <a:endParaRPr lang="es-MX" dirty="0"/>
          </a:p>
        </p:txBody>
      </p:sp>
      <p:sp>
        <p:nvSpPr>
          <p:cNvPr id="17" name="CuadroTexto 16">
            <a:extLst>
              <a:ext uri="{FF2B5EF4-FFF2-40B4-BE49-F238E27FC236}">
                <a16:creationId xmlns:a16="http://schemas.microsoft.com/office/drawing/2014/main" id="{47AFE1DA-D07F-79A0-A34C-A088C8FF858C}"/>
              </a:ext>
            </a:extLst>
          </p:cNvPr>
          <p:cNvSpPr txBox="1"/>
          <p:nvPr/>
        </p:nvSpPr>
        <p:spPr>
          <a:xfrm>
            <a:off x="1741437" y="4527022"/>
            <a:ext cx="4012876" cy="1138773"/>
          </a:xfrm>
          <a:prstGeom prst="rect">
            <a:avLst/>
          </a:prstGeom>
          <a:noFill/>
        </p:spPr>
        <p:txBody>
          <a:bodyPr wrap="square" rtlCol="0">
            <a:spAutoFit/>
          </a:bodyPr>
          <a:lstStyle/>
          <a:p>
            <a:r>
              <a:rPr lang="es-MX" sz="2000" b="1" dirty="0"/>
              <a:t>NETWORKING.</a:t>
            </a:r>
          </a:p>
          <a:p>
            <a:r>
              <a:rPr lang="es-MX" sz="1600" dirty="0"/>
              <a:t>En el IMEF llevamos a los ejecutivos en finanzas al siguiente nivel, creando el mejor ecosistema de relacionamiento.</a:t>
            </a:r>
            <a:endParaRPr lang="es-MX" dirty="0"/>
          </a:p>
        </p:txBody>
      </p:sp>
      <p:sp>
        <p:nvSpPr>
          <p:cNvPr id="22" name="CuadroTexto 21">
            <a:extLst>
              <a:ext uri="{FF2B5EF4-FFF2-40B4-BE49-F238E27FC236}">
                <a16:creationId xmlns:a16="http://schemas.microsoft.com/office/drawing/2014/main" id="{4616F09B-C49E-8D64-92E1-48B9A0B78252}"/>
              </a:ext>
            </a:extLst>
          </p:cNvPr>
          <p:cNvSpPr txBox="1"/>
          <p:nvPr/>
        </p:nvSpPr>
        <p:spPr>
          <a:xfrm>
            <a:off x="7586999" y="2829573"/>
            <a:ext cx="4187602" cy="1138773"/>
          </a:xfrm>
          <a:prstGeom prst="rect">
            <a:avLst/>
          </a:prstGeom>
          <a:noFill/>
        </p:spPr>
        <p:txBody>
          <a:bodyPr wrap="square" rtlCol="0">
            <a:spAutoFit/>
          </a:bodyPr>
          <a:lstStyle/>
          <a:p>
            <a:r>
              <a:rPr lang="es-MX" sz="2000" b="1" dirty="0"/>
              <a:t>PROYECCIÓN Y TRASCENDENCIA.</a:t>
            </a:r>
          </a:p>
          <a:p>
            <a:r>
              <a:rPr lang="es-MX" sz="1600" dirty="0"/>
              <a:t>El IMEF tiene una credibilidad técnica y pública reconocida, que te da la oportunidad de proyectarte en el ecosistema de los negocios.</a:t>
            </a:r>
            <a:endParaRPr lang="es-MX" dirty="0"/>
          </a:p>
        </p:txBody>
      </p:sp>
      <p:sp>
        <p:nvSpPr>
          <p:cNvPr id="23" name="CuadroTexto 22">
            <a:extLst>
              <a:ext uri="{FF2B5EF4-FFF2-40B4-BE49-F238E27FC236}">
                <a16:creationId xmlns:a16="http://schemas.microsoft.com/office/drawing/2014/main" id="{5827ABE2-5273-9C0C-1AA1-21A584EE1EB7}"/>
              </a:ext>
            </a:extLst>
          </p:cNvPr>
          <p:cNvSpPr txBox="1"/>
          <p:nvPr/>
        </p:nvSpPr>
        <p:spPr>
          <a:xfrm>
            <a:off x="7586999" y="4523003"/>
            <a:ext cx="4187602" cy="1384995"/>
          </a:xfrm>
          <a:prstGeom prst="rect">
            <a:avLst/>
          </a:prstGeom>
          <a:noFill/>
        </p:spPr>
        <p:txBody>
          <a:bodyPr wrap="square" rtlCol="0">
            <a:spAutoFit/>
          </a:bodyPr>
          <a:lstStyle/>
          <a:p>
            <a:r>
              <a:rPr lang="es-MX" sz="2000" b="1" dirty="0"/>
              <a:t>VIDA SOCIAL.</a:t>
            </a:r>
          </a:p>
          <a:p>
            <a:r>
              <a:rPr lang="es-MX" sz="1600" dirty="0"/>
              <a:t>El IMEF complementa tu desarrollo profesional y técnico a través de actividades sociales, deportivas y culturales donde tu familia también puede formar parte.</a:t>
            </a:r>
          </a:p>
        </p:txBody>
      </p:sp>
      <p:sp>
        <p:nvSpPr>
          <p:cNvPr id="3" name="CuadroTexto 2">
            <a:extLst>
              <a:ext uri="{FF2B5EF4-FFF2-40B4-BE49-F238E27FC236}">
                <a16:creationId xmlns:a16="http://schemas.microsoft.com/office/drawing/2014/main" id="{EA7674E5-1485-21FE-71CB-7693C2726271}"/>
              </a:ext>
            </a:extLst>
          </p:cNvPr>
          <p:cNvSpPr txBox="1"/>
          <p:nvPr/>
        </p:nvSpPr>
        <p:spPr>
          <a:xfrm>
            <a:off x="175098" y="5907998"/>
            <a:ext cx="7645940" cy="923330"/>
          </a:xfrm>
          <a:prstGeom prst="rect">
            <a:avLst/>
          </a:prstGeom>
          <a:noFill/>
        </p:spPr>
        <p:txBody>
          <a:bodyPr wrap="square" rtlCol="0">
            <a:spAutoFit/>
          </a:bodyPr>
          <a:lstStyle/>
          <a:p>
            <a:r>
              <a:rPr lang="es-MX" i="1" dirty="0"/>
              <a:t>NOTA: Estas son las propuestas de valor IMEF que deben de ser asociadas a los eventos celebrados en los grupos.</a:t>
            </a:r>
          </a:p>
          <a:p>
            <a:r>
              <a:rPr lang="es-MX" i="1" dirty="0"/>
              <a:t>Esta lámina debe eliminarse en el informe de los presidentes.</a:t>
            </a:r>
          </a:p>
        </p:txBody>
      </p:sp>
    </p:spTree>
    <p:extLst>
      <p:ext uri="{BB962C8B-B14F-4D97-AF65-F5344CB8AC3E}">
        <p14:creationId xmlns:p14="http://schemas.microsoft.com/office/powerpoint/2010/main" val="315452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CE75A9B-EA93-7650-11F5-BA77A5690C2E}"/>
              </a:ext>
            </a:extLst>
          </p:cNvPr>
          <p:cNvSpPr txBox="1"/>
          <p:nvPr/>
        </p:nvSpPr>
        <p:spPr>
          <a:xfrm>
            <a:off x="1563756" y="263322"/>
            <a:ext cx="9064487" cy="738664"/>
          </a:xfrm>
          <a:prstGeom prst="rect">
            <a:avLst/>
          </a:prstGeom>
          <a:noFill/>
        </p:spPr>
        <p:txBody>
          <a:bodyPr wrap="square" rtlCol="0">
            <a:spAutoFit/>
          </a:bodyPr>
          <a:lstStyle/>
          <a:p>
            <a:pPr algn="ctr"/>
            <a:r>
              <a:rPr lang="es-ES_tradnl" sz="2400" b="1" dirty="0">
                <a:solidFill>
                  <a:srgbClr val="222222"/>
                </a:solidFill>
                <a:effectLst/>
                <a:latin typeface="Arial" panose="020B0604020202020204" pitchFamily="34" charset="0"/>
                <a:ea typeface="Times New Roman" panose="02020603050405020304" pitchFamily="18" charset="0"/>
              </a:rPr>
              <a:t>Nombre del Evento</a:t>
            </a:r>
          </a:p>
          <a:p>
            <a:pPr algn="ctr"/>
            <a:r>
              <a:rPr lang="es-ES_tradnl" b="1" dirty="0">
                <a:solidFill>
                  <a:schemeClr val="tx1">
                    <a:lumMod val="50000"/>
                    <a:lumOff val="50000"/>
                  </a:schemeClr>
                </a:solidFill>
                <a:latin typeface="Arial" panose="020B0604020202020204" pitchFamily="34" charset="0"/>
              </a:rPr>
              <a:t>FECHA</a:t>
            </a:r>
            <a:endParaRPr lang="es-MX" dirty="0">
              <a:solidFill>
                <a:schemeClr val="tx1">
                  <a:lumMod val="50000"/>
                  <a:lumOff val="50000"/>
                </a:schemeClr>
              </a:solidFill>
            </a:endParaRPr>
          </a:p>
        </p:txBody>
      </p:sp>
      <p:sp>
        <p:nvSpPr>
          <p:cNvPr id="3" name="Rectángulo 2">
            <a:extLst>
              <a:ext uri="{FF2B5EF4-FFF2-40B4-BE49-F238E27FC236}">
                <a16:creationId xmlns:a16="http://schemas.microsoft.com/office/drawing/2014/main" id="{81C1D7DF-F80B-7FB5-6442-AF8C94AF8428}"/>
              </a:ext>
            </a:extLst>
          </p:cNvPr>
          <p:cNvSpPr/>
          <p:nvPr/>
        </p:nvSpPr>
        <p:spPr>
          <a:xfrm>
            <a:off x="953310" y="1264596"/>
            <a:ext cx="4873558" cy="4328808"/>
          </a:xfrm>
          <a:prstGeom prst="rect">
            <a:avLst/>
          </a:prstGeom>
          <a:solidFill>
            <a:schemeClr val="bg1">
              <a:alpha val="89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Imágenes del evento</a:t>
            </a:r>
          </a:p>
        </p:txBody>
      </p:sp>
      <p:sp>
        <p:nvSpPr>
          <p:cNvPr id="4" name="Rectángulo 3">
            <a:extLst>
              <a:ext uri="{FF2B5EF4-FFF2-40B4-BE49-F238E27FC236}">
                <a16:creationId xmlns:a16="http://schemas.microsoft.com/office/drawing/2014/main" id="{21617C93-C851-F8D9-7A2E-AA6F24DEDB11}"/>
              </a:ext>
            </a:extLst>
          </p:cNvPr>
          <p:cNvSpPr/>
          <p:nvPr/>
        </p:nvSpPr>
        <p:spPr>
          <a:xfrm>
            <a:off x="6092260" y="1264596"/>
            <a:ext cx="4640093" cy="4328808"/>
          </a:xfrm>
          <a:prstGeom prst="rect">
            <a:avLst/>
          </a:prstGeom>
          <a:solidFill>
            <a:schemeClr val="bg1">
              <a:alpha val="89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Datos relevantes del evento:</a:t>
            </a:r>
            <a:br>
              <a:rPr lang="es-MX" dirty="0">
                <a:ln w="0"/>
                <a:solidFill>
                  <a:schemeClr val="tx1"/>
                </a:solidFill>
                <a:effectLst>
                  <a:outerShdw blurRad="38100" dist="19050" dir="2700000" algn="tl" rotWithShape="0">
                    <a:schemeClr val="dk1">
                      <a:alpha val="40000"/>
                    </a:schemeClr>
                  </a:outerShdw>
                </a:effectLst>
              </a:rPr>
            </a:br>
            <a:r>
              <a:rPr lang="es-MX" dirty="0">
                <a:ln w="0"/>
                <a:solidFill>
                  <a:schemeClr val="tx1"/>
                </a:solidFill>
                <a:effectLst>
                  <a:outerShdw blurRad="38100" dist="19050" dir="2700000" algn="tl" rotWithShape="0">
                    <a:schemeClr val="dk1">
                      <a:alpha val="40000"/>
                    </a:schemeClr>
                  </a:outerShdw>
                </a:effectLst>
              </a:rPr>
              <a:t>Número de asistentes</a:t>
            </a:r>
          </a:p>
          <a:p>
            <a:pPr marL="285750" indent="-285750" algn="ctr">
              <a:buFont typeface="Arial" panose="020B0604020202020204" pitchFamily="34" charset="0"/>
              <a:buChar char="•"/>
            </a:pPr>
            <a:r>
              <a:rPr lang="es-MX" dirty="0">
                <a:ln w="0"/>
                <a:solidFill>
                  <a:schemeClr val="tx1"/>
                </a:solidFill>
                <a:effectLst>
                  <a:outerShdw blurRad="38100" dist="19050" dir="2700000" algn="tl" rotWithShape="0">
                    <a:schemeClr val="dk1">
                      <a:alpha val="40000"/>
                    </a:schemeClr>
                  </a:outerShdw>
                </a:effectLst>
              </a:rPr>
              <a:t>Ingresos</a:t>
            </a:r>
          </a:p>
          <a:p>
            <a:pPr marL="285750" indent="-285750" algn="ctr">
              <a:buFont typeface="Arial" panose="020B0604020202020204" pitchFamily="34" charset="0"/>
              <a:buChar char="•"/>
            </a:pPr>
            <a:r>
              <a:rPr lang="es-MX" dirty="0">
                <a:ln w="0"/>
                <a:solidFill>
                  <a:schemeClr val="tx1"/>
                </a:solidFill>
                <a:effectLst>
                  <a:outerShdw blurRad="38100" dist="19050" dir="2700000" algn="tl" rotWithShape="0">
                    <a:schemeClr val="dk1">
                      <a:alpha val="40000"/>
                    </a:schemeClr>
                  </a:outerShdw>
                </a:effectLst>
              </a:rPr>
              <a:t>Patrocinios</a:t>
            </a:r>
          </a:p>
          <a:p>
            <a:pPr marL="285750" indent="-285750" algn="ctr">
              <a:buFont typeface="Arial" panose="020B0604020202020204" pitchFamily="34" charset="0"/>
              <a:buChar char="•"/>
            </a:pPr>
            <a:r>
              <a:rPr lang="es-MX" dirty="0">
                <a:ln w="0"/>
                <a:solidFill>
                  <a:schemeClr val="tx1"/>
                </a:solidFill>
                <a:effectLst>
                  <a:outerShdw blurRad="38100" dist="19050" dir="2700000" algn="tl" rotWithShape="0">
                    <a:schemeClr val="dk1">
                      <a:alpha val="40000"/>
                    </a:schemeClr>
                  </a:outerShdw>
                </a:effectLst>
              </a:rPr>
              <a:t>Remanente</a:t>
            </a:r>
          </a:p>
          <a:p>
            <a:pPr marL="285750" indent="-285750" algn="ctr">
              <a:buFont typeface="Arial" panose="020B0604020202020204" pitchFamily="34" charset="0"/>
              <a:buChar char="•"/>
            </a:pPr>
            <a:r>
              <a:rPr lang="es-MX" dirty="0">
                <a:ln w="0"/>
                <a:solidFill>
                  <a:schemeClr val="tx1"/>
                </a:solidFill>
                <a:effectLst>
                  <a:outerShdw blurRad="38100" dist="19050" dir="2700000" algn="tl" rotWithShape="0">
                    <a:schemeClr val="dk1">
                      <a:alpha val="40000"/>
                    </a:schemeClr>
                  </a:outerShdw>
                </a:effectLst>
              </a:rPr>
              <a:t>Otro</a:t>
            </a:r>
          </a:p>
        </p:txBody>
      </p:sp>
      <p:sp>
        <p:nvSpPr>
          <p:cNvPr id="6" name="Rectángulo 5">
            <a:extLst>
              <a:ext uri="{FF2B5EF4-FFF2-40B4-BE49-F238E27FC236}">
                <a16:creationId xmlns:a16="http://schemas.microsoft.com/office/drawing/2014/main" id="{7D5594C6-575B-E66A-3106-26990C1EF743}"/>
              </a:ext>
            </a:extLst>
          </p:cNvPr>
          <p:cNvSpPr/>
          <p:nvPr/>
        </p:nvSpPr>
        <p:spPr>
          <a:xfrm>
            <a:off x="340307" y="6422954"/>
            <a:ext cx="5615983" cy="220364"/>
          </a:xfrm>
          <a:prstGeom prst="rect">
            <a:avLst/>
          </a:prstGeom>
          <a:solidFill>
            <a:schemeClr val="bg1">
              <a:lumMod val="8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1"/>
              </a:solidFill>
            </a:endParaRPr>
          </a:p>
        </p:txBody>
      </p:sp>
      <p:sp>
        <p:nvSpPr>
          <p:cNvPr id="7" name="CuadroTexto 6">
            <a:extLst>
              <a:ext uri="{FF2B5EF4-FFF2-40B4-BE49-F238E27FC236}">
                <a16:creationId xmlns:a16="http://schemas.microsoft.com/office/drawing/2014/main" id="{964D7E6E-3838-A320-905F-990D026DC718}"/>
              </a:ext>
            </a:extLst>
          </p:cNvPr>
          <p:cNvSpPr txBox="1"/>
          <p:nvPr/>
        </p:nvSpPr>
        <p:spPr>
          <a:xfrm>
            <a:off x="340306" y="6119571"/>
            <a:ext cx="2309821" cy="307777"/>
          </a:xfrm>
          <a:prstGeom prst="rect">
            <a:avLst/>
          </a:prstGeom>
          <a:noFill/>
        </p:spPr>
        <p:txBody>
          <a:bodyPr wrap="square" rtlCol="0">
            <a:spAutoFit/>
          </a:bodyPr>
          <a:lstStyle/>
          <a:p>
            <a:r>
              <a:rPr lang="es-ES" sz="1400" dirty="0">
                <a:solidFill>
                  <a:srgbClr val="FF0000"/>
                </a:solidFill>
              </a:rPr>
              <a:t>Propuestas de Valor IMEF:</a:t>
            </a:r>
            <a:endParaRPr lang="es-MX" sz="1400" dirty="0">
              <a:solidFill>
                <a:srgbClr val="FF0000"/>
              </a:solidFill>
              <a:highlight>
                <a:srgbClr val="FFFF00"/>
              </a:highlight>
            </a:endParaRPr>
          </a:p>
        </p:txBody>
      </p:sp>
      <p:pic>
        <p:nvPicPr>
          <p:cNvPr id="9" name="Imagen 8">
            <a:extLst>
              <a:ext uri="{FF2B5EF4-FFF2-40B4-BE49-F238E27FC236}">
                <a16:creationId xmlns:a16="http://schemas.microsoft.com/office/drawing/2014/main" id="{55C4B589-BB97-C09F-BEFA-3A0E0A0FD07A}"/>
              </a:ext>
            </a:extLst>
          </p:cNvPr>
          <p:cNvPicPr>
            <a:picLocks noChangeAspect="1"/>
          </p:cNvPicPr>
          <p:nvPr/>
        </p:nvPicPr>
        <p:blipFill>
          <a:blip r:embed="rId2"/>
          <a:srcRect/>
          <a:stretch/>
        </p:blipFill>
        <p:spPr>
          <a:xfrm>
            <a:off x="5431482" y="6011056"/>
            <a:ext cx="524808" cy="524808"/>
          </a:xfrm>
          <a:prstGeom prst="rect">
            <a:avLst/>
          </a:prstGeom>
        </p:spPr>
      </p:pic>
      <p:pic>
        <p:nvPicPr>
          <p:cNvPr id="10" name="Imagen 9">
            <a:extLst>
              <a:ext uri="{FF2B5EF4-FFF2-40B4-BE49-F238E27FC236}">
                <a16:creationId xmlns:a16="http://schemas.microsoft.com/office/drawing/2014/main" id="{9944D001-7B81-9D0A-419A-130FBC988911}"/>
              </a:ext>
            </a:extLst>
          </p:cNvPr>
          <p:cNvPicPr>
            <a:picLocks noChangeAspect="1"/>
          </p:cNvPicPr>
          <p:nvPr/>
        </p:nvPicPr>
        <p:blipFill>
          <a:blip r:embed="rId3"/>
          <a:srcRect/>
          <a:stretch/>
        </p:blipFill>
        <p:spPr>
          <a:xfrm>
            <a:off x="4832247" y="6011056"/>
            <a:ext cx="524808" cy="524808"/>
          </a:xfrm>
          <a:prstGeom prst="rect">
            <a:avLst/>
          </a:prstGeom>
        </p:spPr>
      </p:pic>
      <p:pic>
        <p:nvPicPr>
          <p:cNvPr id="12" name="Imagen 11">
            <a:extLst>
              <a:ext uri="{FF2B5EF4-FFF2-40B4-BE49-F238E27FC236}">
                <a16:creationId xmlns:a16="http://schemas.microsoft.com/office/drawing/2014/main" id="{16AB9AC7-03F2-CCFB-7486-3C0EDB69313C}"/>
              </a:ext>
            </a:extLst>
          </p:cNvPr>
          <p:cNvPicPr>
            <a:picLocks noChangeAspect="1"/>
          </p:cNvPicPr>
          <p:nvPr/>
        </p:nvPicPr>
        <p:blipFill>
          <a:blip r:embed="rId4"/>
          <a:srcRect/>
          <a:stretch/>
        </p:blipFill>
        <p:spPr>
          <a:xfrm>
            <a:off x="3054491" y="6011056"/>
            <a:ext cx="524808" cy="524808"/>
          </a:xfrm>
          <a:prstGeom prst="rect">
            <a:avLst/>
          </a:prstGeom>
        </p:spPr>
      </p:pic>
      <p:pic>
        <p:nvPicPr>
          <p:cNvPr id="13" name="Imagen 12">
            <a:extLst>
              <a:ext uri="{FF2B5EF4-FFF2-40B4-BE49-F238E27FC236}">
                <a16:creationId xmlns:a16="http://schemas.microsoft.com/office/drawing/2014/main" id="{6EF19E26-6D6A-698C-A847-D62A541773CB}"/>
              </a:ext>
            </a:extLst>
          </p:cNvPr>
          <p:cNvPicPr>
            <a:picLocks noChangeAspect="1"/>
          </p:cNvPicPr>
          <p:nvPr/>
        </p:nvPicPr>
        <p:blipFill>
          <a:blip r:embed="rId5"/>
          <a:srcRect/>
          <a:stretch/>
        </p:blipFill>
        <p:spPr>
          <a:xfrm>
            <a:off x="4239662" y="6011056"/>
            <a:ext cx="524808" cy="524808"/>
          </a:xfrm>
          <a:prstGeom prst="rect">
            <a:avLst/>
          </a:prstGeom>
        </p:spPr>
      </p:pic>
      <p:pic>
        <p:nvPicPr>
          <p:cNvPr id="15" name="Imagen 14">
            <a:extLst>
              <a:ext uri="{FF2B5EF4-FFF2-40B4-BE49-F238E27FC236}">
                <a16:creationId xmlns:a16="http://schemas.microsoft.com/office/drawing/2014/main" id="{3F926320-81C1-F740-C50C-FDAD38F27B4C}"/>
              </a:ext>
            </a:extLst>
          </p:cNvPr>
          <p:cNvPicPr>
            <a:picLocks noChangeAspect="1"/>
          </p:cNvPicPr>
          <p:nvPr/>
        </p:nvPicPr>
        <p:blipFill>
          <a:blip r:embed="rId6"/>
          <a:stretch>
            <a:fillRect/>
          </a:stretch>
        </p:blipFill>
        <p:spPr>
          <a:xfrm>
            <a:off x="3647076" y="6011056"/>
            <a:ext cx="524808" cy="524808"/>
          </a:xfrm>
          <a:prstGeom prst="rect">
            <a:avLst/>
          </a:prstGeom>
        </p:spPr>
      </p:pic>
      <p:pic>
        <p:nvPicPr>
          <p:cNvPr id="16" name="Imagen 15">
            <a:extLst>
              <a:ext uri="{FF2B5EF4-FFF2-40B4-BE49-F238E27FC236}">
                <a16:creationId xmlns:a16="http://schemas.microsoft.com/office/drawing/2014/main" id="{DE38E701-1C1E-B959-73D5-F182C0F1D622}"/>
              </a:ext>
            </a:extLst>
          </p:cNvPr>
          <p:cNvPicPr>
            <a:picLocks noChangeAspect="1"/>
          </p:cNvPicPr>
          <p:nvPr/>
        </p:nvPicPr>
        <p:blipFill>
          <a:blip r:embed="rId7"/>
          <a:srcRect/>
          <a:stretch/>
        </p:blipFill>
        <p:spPr>
          <a:xfrm>
            <a:off x="2461906" y="6011056"/>
            <a:ext cx="524808" cy="524808"/>
          </a:xfrm>
          <a:prstGeom prst="rect">
            <a:avLst/>
          </a:prstGeom>
        </p:spPr>
      </p:pic>
      <p:sp>
        <p:nvSpPr>
          <p:cNvPr id="17" name="CuadroTexto 16">
            <a:extLst>
              <a:ext uri="{FF2B5EF4-FFF2-40B4-BE49-F238E27FC236}">
                <a16:creationId xmlns:a16="http://schemas.microsoft.com/office/drawing/2014/main" id="{3B0D2E93-01C4-D1B0-0540-15C356DE81C6}"/>
              </a:ext>
            </a:extLst>
          </p:cNvPr>
          <p:cNvSpPr txBox="1"/>
          <p:nvPr/>
        </p:nvSpPr>
        <p:spPr>
          <a:xfrm>
            <a:off x="6179812" y="5657906"/>
            <a:ext cx="5999221" cy="1200329"/>
          </a:xfrm>
          <a:prstGeom prst="rect">
            <a:avLst/>
          </a:prstGeom>
          <a:solidFill>
            <a:schemeClr val="bg1"/>
          </a:solidFill>
        </p:spPr>
        <p:txBody>
          <a:bodyPr wrap="square" rtlCol="0">
            <a:spAutoFit/>
          </a:bodyPr>
          <a:lstStyle/>
          <a:p>
            <a:r>
              <a:rPr lang="es-MX" i="1" dirty="0"/>
              <a:t>NOTA: En cada una de las láminas en la que se presente un evento, deberá(n) dejarse los íconos de la(s) propuesta(s) de valor que apliquen para cada evento, las que no apliquen deberán eliminarse a manera de “semáforo” </a:t>
            </a:r>
          </a:p>
        </p:txBody>
      </p:sp>
      <p:sp>
        <p:nvSpPr>
          <p:cNvPr id="18" name="CuadroTexto 17">
            <a:extLst>
              <a:ext uri="{FF2B5EF4-FFF2-40B4-BE49-F238E27FC236}">
                <a16:creationId xmlns:a16="http://schemas.microsoft.com/office/drawing/2014/main" id="{88C3FE91-6F04-0165-962A-F93276B47E6B}"/>
              </a:ext>
            </a:extLst>
          </p:cNvPr>
          <p:cNvSpPr txBox="1"/>
          <p:nvPr/>
        </p:nvSpPr>
        <p:spPr>
          <a:xfrm rot="20234043">
            <a:off x="3170475" y="2548610"/>
            <a:ext cx="5505855" cy="769441"/>
          </a:xfrm>
          <a:prstGeom prst="rect">
            <a:avLst/>
          </a:prstGeom>
          <a:noFill/>
        </p:spPr>
        <p:txBody>
          <a:bodyPr wrap="square" rtlCol="0">
            <a:spAutoFit/>
          </a:bodyPr>
          <a:lstStyle/>
          <a:p>
            <a:pPr algn="ctr"/>
            <a:r>
              <a:rPr lang="es-MX" sz="4400" dirty="0">
                <a:solidFill>
                  <a:schemeClr val="bg2">
                    <a:lumMod val="75000"/>
                  </a:schemeClr>
                </a:solidFill>
              </a:rPr>
              <a:t>FORMATO SUGERIDO</a:t>
            </a:r>
          </a:p>
        </p:txBody>
      </p:sp>
    </p:spTree>
    <p:extLst>
      <p:ext uri="{BB962C8B-B14F-4D97-AF65-F5344CB8AC3E}">
        <p14:creationId xmlns:p14="http://schemas.microsoft.com/office/powerpoint/2010/main" val="253643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550F49-9932-8349-A3F4-424C9B10071B}"/>
              </a:ext>
            </a:extLst>
          </p:cNvPr>
          <p:cNvPicPr>
            <a:picLocks noChangeAspect="1"/>
          </p:cNvPicPr>
          <p:nvPr/>
        </p:nvPicPr>
        <p:blipFill rotWithShape="1">
          <a:blip r:embed="rId2"/>
          <a:srcRect l="6869" r="6869" b="12000"/>
          <a:stretch/>
        </p:blipFill>
        <p:spPr>
          <a:xfrm>
            <a:off x="-48912" y="2131545"/>
            <a:ext cx="12289825" cy="5011363"/>
          </a:xfrm>
          <a:prstGeom prst="rect">
            <a:avLst/>
          </a:prstGeom>
        </p:spPr>
      </p:pic>
      <p:pic>
        <p:nvPicPr>
          <p:cNvPr id="5" name="Imagen 4">
            <a:extLst>
              <a:ext uri="{FF2B5EF4-FFF2-40B4-BE49-F238E27FC236}">
                <a16:creationId xmlns:a16="http://schemas.microsoft.com/office/drawing/2014/main" id="{D60D4BF2-1DF3-5148-A890-AE13805F81BF}"/>
              </a:ext>
            </a:extLst>
          </p:cNvPr>
          <p:cNvPicPr>
            <a:picLocks noChangeAspect="1"/>
          </p:cNvPicPr>
          <p:nvPr/>
        </p:nvPicPr>
        <p:blipFill>
          <a:blip r:embed="rId3"/>
          <a:stretch>
            <a:fillRect/>
          </a:stretch>
        </p:blipFill>
        <p:spPr>
          <a:xfrm>
            <a:off x="4590283" y="165273"/>
            <a:ext cx="3011432" cy="1867089"/>
          </a:xfrm>
          <a:prstGeom prst="rect">
            <a:avLst/>
          </a:prstGeom>
        </p:spPr>
      </p:pic>
      <p:sp>
        <p:nvSpPr>
          <p:cNvPr id="13" name="Rectangle 17">
            <a:extLst>
              <a:ext uri="{FF2B5EF4-FFF2-40B4-BE49-F238E27FC236}">
                <a16:creationId xmlns:a16="http://schemas.microsoft.com/office/drawing/2014/main" id="{43B71D39-3C66-8046-B732-FAE792D1D706}"/>
              </a:ext>
            </a:extLst>
          </p:cNvPr>
          <p:cNvSpPr/>
          <p:nvPr/>
        </p:nvSpPr>
        <p:spPr>
          <a:xfrm>
            <a:off x="-48912" y="2131546"/>
            <a:ext cx="12289825" cy="5011362"/>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CuadroTexto 2">
            <a:extLst>
              <a:ext uri="{FF2B5EF4-FFF2-40B4-BE49-F238E27FC236}">
                <a16:creationId xmlns:a16="http://schemas.microsoft.com/office/drawing/2014/main" id="{003D8823-2B17-4FCF-AF6B-204832389E1F}"/>
              </a:ext>
            </a:extLst>
          </p:cNvPr>
          <p:cNvSpPr txBox="1"/>
          <p:nvPr/>
        </p:nvSpPr>
        <p:spPr>
          <a:xfrm>
            <a:off x="1557452" y="2366023"/>
            <a:ext cx="9077094" cy="461665"/>
          </a:xfrm>
          <a:prstGeom prst="rect">
            <a:avLst/>
          </a:prstGeom>
          <a:noFill/>
        </p:spPr>
        <p:txBody>
          <a:bodyPr wrap="square" rtlCol="0">
            <a:spAutoFit/>
          </a:bodyPr>
          <a:lstStyle/>
          <a:p>
            <a:pPr algn="ctr"/>
            <a:r>
              <a:rPr lang="en-US" sz="2400" dirty="0">
                <a:solidFill>
                  <a:schemeClr val="bg1"/>
                </a:solidFill>
              </a:rPr>
              <a:t>Instituto </a:t>
            </a:r>
            <a:r>
              <a:rPr lang="en-US" sz="2400" dirty="0" err="1">
                <a:solidFill>
                  <a:schemeClr val="bg1"/>
                </a:solidFill>
              </a:rPr>
              <a:t>Mexicano</a:t>
            </a:r>
            <a:r>
              <a:rPr lang="en-US" sz="2400" dirty="0">
                <a:solidFill>
                  <a:schemeClr val="bg1"/>
                </a:solidFill>
              </a:rPr>
              <a:t> de Ejecutivos de Finanzas, A.C.</a:t>
            </a:r>
            <a:endParaRPr lang="es-MX" sz="2400" b="1" dirty="0">
              <a:solidFill>
                <a:schemeClr val="bg1"/>
              </a:solidFill>
            </a:endParaRPr>
          </a:p>
        </p:txBody>
      </p:sp>
      <p:sp>
        <p:nvSpPr>
          <p:cNvPr id="2" name="CuadroTexto 1">
            <a:extLst>
              <a:ext uri="{FF2B5EF4-FFF2-40B4-BE49-F238E27FC236}">
                <a16:creationId xmlns:a16="http://schemas.microsoft.com/office/drawing/2014/main" id="{73C1355B-98B5-4117-A3A5-D880C87BCF56}"/>
              </a:ext>
            </a:extLst>
          </p:cNvPr>
          <p:cNvSpPr txBox="1"/>
          <p:nvPr/>
        </p:nvSpPr>
        <p:spPr>
          <a:xfrm>
            <a:off x="1289556" y="3266642"/>
            <a:ext cx="10111409" cy="923330"/>
          </a:xfrm>
          <a:prstGeom prst="rect">
            <a:avLst/>
          </a:prstGeom>
          <a:noFill/>
        </p:spPr>
        <p:txBody>
          <a:bodyPr wrap="square" rtlCol="0">
            <a:spAutoFit/>
          </a:bodyPr>
          <a:lstStyle/>
          <a:p>
            <a:pPr algn="ctr"/>
            <a:r>
              <a:rPr lang="es-MX" sz="5400" dirty="0">
                <a:solidFill>
                  <a:schemeClr val="bg1"/>
                </a:solidFill>
              </a:rPr>
              <a:t>Grupo </a:t>
            </a:r>
            <a:r>
              <a:rPr lang="es-MX" sz="5400" b="1" dirty="0">
                <a:solidFill>
                  <a:schemeClr val="bg1"/>
                </a:solidFill>
              </a:rPr>
              <a:t>IMEF YUCATÁN</a:t>
            </a:r>
          </a:p>
        </p:txBody>
      </p:sp>
      <p:sp>
        <p:nvSpPr>
          <p:cNvPr id="4" name="CuadroTexto 3">
            <a:extLst>
              <a:ext uri="{FF2B5EF4-FFF2-40B4-BE49-F238E27FC236}">
                <a16:creationId xmlns:a16="http://schemas.microsoft.com/office/drawing/2014/main" id="{ABE813C9-FCAE-487F-9A44-BD180163FAD6}"/>
              </a:ext>
            </a:extLst>
          </p:cNvPr>
          <p:cNvSpPr txBox="1"/>
          <p:nvPr/>
        </p:nvSpPr>
        <p:spPr>
          <a:xfrm>
            <a:off x="1631577" y="4628926"/>
            <a:ext cx="8928847" cy="523220"/>
          </a:xfrm>
          <a:prstGeom prst="rect">
            <a:avLst/>
          </a:prstGeom>
          <a:noFill/>
        </p:spPr>
        <p:txBody>
          <a:bodyPr wrap="square" rtlCol="0">
            <a:spAutoFit/>
          </a:bodyPr>
          <a:lstStyle/>
          <a:p>
            <a:pPr algn="ctr"/>
            <a:r>
              <a:rPr lang="es-MX" sz="2800" dirty="0">
                <a:solidFill>
                  <a:schemeClr val="bg1"/>
                </a:solidFill>
              </a:rPr>
              <a:t>CP. JUAN MANUEL BRITO SEGURA</a:t>
            </a:r>
          </a:p>
        </p:txBody>
      </p:sp>
      <p:sp>
        <p:nvSpPr>
          <p:cNvPr id="6" name="CuadroTexto 5">
            <a:extLst>
              <a:ext uri="{FF2B5EF4-FFF2-40B4-BE49-F238E27FC236}">
                <a16:creationId xmlns:a16="http://schemas.microsoft.com/office/drawing/2014/main" id="{23C95D33-BFB1-E25F-57E1-06122596FC58}"/>
              </a:ext>
            </a:extLst>
          </p:cNvPr>
          <p:cNvSpPr txBox="1"/>
          <p:nvPr/>
        </p:nvSpPr>
        <p:spPr>
          <a:xfrm>
            <a:off x="7701021" y="5896413"/>
            <a:ext cx="3908776" cy="400110"/>
          </a:xfrm>
          <a:prstGeom prst="rect">
            <a:avLst/>
          </a:prstGeom>
          <a:noFill/>
        </p:spPr>
        <p:txBody>
          <a:bodyPr wrap="square" rtlCol="0">
            <a:spAutoFit/>
          </a:bodyPr>
          <a:lstStyle/>
          <a:p>
            <a:pPr algn="r"/>
            <a:r>
              <a:rPr lang="es-MX" sz="2000" dirty="0">
                <a:solidFill>
                  <a:schemeClr val="bg1"/>
                </a:solidFill>
              </a:rPr>
              <a:t>22 de marzo 2024</a:t>
            </a:r>
          </a:p>
        </p:txBody>
      </p:sp>
      <p:sp>
        <p:nvSpPr>
          <p:cNvPr id="7" name="CuadroTexto 6">
            <a:extLst>
              <a:ext uri="{FF2B5EF4-FFF2-40B4-BE49-F238E27FC236}">
                <a16:creationId xmlns:a16="http://schemas.microsoft.com/office/drawing/2014/main" id="{0B356FDD-CCB6-9BA8-7644-6EF390BB24EB}"/>
              </a:ext>
            </a:extLst>
          </p:cNvPr>
          <p:cNvSpPr txBox="1"/>
          <p:nvPr/>
        </p:nvSpPr>
        <p:spPr>
          <a:xfrm rot="20234043">
            <a:off x="2113020" y="3468513"/>
            <a:ext cx="8011403" cy="1107996"/>
          </a:xfrm>
          <a:prstGeom prst="rect">
            <a:avLst/>
          </a:prstGeom>
          <a:noFill/>
        </p:spPr>
        <p:txBody>
          <a:bodyPr wrap="square" rtlCol="0">
            <a:spAutoFit/>
          </a:bodyPr>
          <a:lstStyle/>
          <a:p>
            <a:pPr algn="ctr"/>
            <a:r>
              <a:rPr lang="es-MX" sz="6600" dirty="0">
                <a:solidFill>
                  <a:schemeClr val="bg2">
                    <a:lumMod val="75000"/>
                  </a:schemeClr>
                </a:solidFill>
              </a:rPr>
              <a:t>EJEMPLO ILUSTRATIVO</a:t>
            </a:r>
          </a:p>
        </p:txBody>
      </p:sp>
    </p:spTree>
    <p:extLst>
      <p:ext uri="{BB962C8B-B14F-4D97-AF65-F5344CB8AC3E}">
        <p14:creationId xmlns:p14="http://schemas.microsoft.com/office/powerpoint/2010/main" val="218378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4A85F90-1E17-4E3A-2806-6C7D468634D3}"/>
              </a:ext>
            </a:extLst>
          </p:cNvPr>
          <p:cNvPicPr>
            <a:picLocks noChangeAspect="1"/>
          </p:cNvPicPr>
          <p:nvPr/>
        </p:nvPicPr>
        <p:blipFill rotWithShape="1">
          <a:blip r:embed="rId2"/>
          <a:srcRect b="24923"/>
          <a:stretch/>
        </p:blipFill>
        <p:spPr>
          <a:xfrm>
            <a:off x="2030686" y="1263529"/>
            <a:ext cx="8130628" cy="4330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BB16DDF7-FBCD-3A55-5780-AD14A55E2094}"/>
              </a:ext>
            </a:extLst>
          </p:cNvPr>
          <p:cNvSpPr txBox="1"/>
          <p:nvPr/>
        </p:nvSpPr>
        <p:spPr>
          <a:xfrm>
            <a:off x="1563757" y="214682"/>
            <a:ext cx="9064487" cy="738664"/>
          </a:xfrm>
          <a:prstGeom prst="rect">
            <a:avLst/>
          </a:prstGeom>
          <a:noFill/>
        </p:spPr>
        <p:txBody>
          <a:bodyPr wrap="square" rtlCol="0">
            <a:spAutoFit/>
          </a:bodyPr>
          <a:lstStyle/>
          <a:p>
            <a:pPr algn="ctr"/>
            <a:r>
              <a:rPr lang="es-ES_tradnl" sz="2400" b="1" dirty="0">
                <a:solidFill>
                  <a:srgbClr val="222222"/>
                </a:solidFill>
                <a:effectLst/>
                <a:latin typeface="Arial" panose="020B0604020202020204" pitchFamily="34" charset="0"/>
                <a:ea typeface="Times New Roman" panose="02020603050405020304" pitchFamily="18" charset="0"/>
              </a:rPr>
              <a:t>TOMA DE PROTESTA</a:t>
            </a:r>
          </a:p>
          <a:p>
            <a:pPr algn="ctr"/>
            <a:r>
              <a:rPr lang="es-ES_tradnl" b="1">
                <a:solidFill>
                  <a:schemeClr val="tx1">
                    <a:lumMod val="50000"/>
                    <a:lumOff val="50000"/>
                  </a:schemeClr>
                </a:solidFill>
                <a:latin typeface="Arial" panose="020B0604020202020204" pitchFamily="34" charset="0"/>
              </a:rPr>
              <a:t>27 </a:t>
            </a:r>
            <a:r>
              <a:rPr lang="es-ES_tradnl" b="1" dirty="0">
                <a:solidFill>
                  <a:schemeClr val="tx1">
                    <a:lumMod val="50000"/>
                    <a:lumOff val="50000"/>
                  </a:schemeClr>
                </a:solidFill>
                <a:latin typeface="Arial" panose="020B0604020202020204" pitchFamily="34" charset="0"/>
              </a:rPr>
              <a:t>DE FEBRERO</a:t>
            </a:r>
            <a:endParaRPr lang="es-MX" sz="2800" dirty="0">
              <a:solidFill>
                <a:schemeClr val="tx1">
                  <a:lumMod val="50000"/>
                  <a:lumOff val="50000"/>
                </a:schemeClr>
              </a:solidFill>
              <a:highlight>
                <a:srgbClr val="FFFF00"/>
              </a:highlight>
            </a:endParaRPr>
          </a:p>
        </p:txBody>
      </p:sp>
      <p:sp>
        <p:nvSpPr>
          <p:cNvPr id="5" name="Rectángulo 4">
            <a:extLst>
              <a:ext uri="{FF2B5EF4-FFF2-40B4-BE49-F238E27FC236}">
                <a16:creationId xmlns:a16="http://schemas.microsoft.com/office/drawing/2014/main" id="{6260FD83-D527-4304-21B1-99EB48F444C1}"/>
              </a:ext>
            </a:extLst>
          </p:cNvPr>
          <p:cNvSpPr/>
          <p:nvPr/>
        </p:nvSpPr>
        <p:spPr>
          <a:xfrm>
            <a:off x="340307" y="6422954"/>
            <a:ext cx="5615983" cy="220364"/>
          </a:xfrm>
          <a:prstGeom prst="rect">
            <a:avLst/>
          </a:prstGeom>
          <a:solidFill>
            <a:schemeClr val="bg1">
              <a:lumMod val="8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1"/>
              </a:solidFill>
            </a:endParaRPr>
          </a:p>
        </p:txBody>
      </p:sp>
      <p:sp>
        <p:nvSpPr>
          <p:cNvPr id="7" name="CuadroTexto 6">
            <a:extLst>
              <a:ext uri="{FF2B5EF4-FFF2-40B4-BE49-F238E27FC236}">
                <a16:creationId xmlns:a16="http://schemas.microsoft.com/office/drawing/2014/main" id="{0E6832D3-3FE0-39EA-796D-9BF569E4BF04}"/>
              </a:ext>
            </a:extLst>
          </p:cNvPr>
          <p:cNvSpPr txBox="1"/>
          <p:nvPr/>
        </p:nvSpPr>
        <p:spPr>
          <a:xfrm>
            <a:off x="340306" y="6119571"/>
            <a:ext cx="2309821" cy="307777"/>
          </a:xfrm>
          <a:prstGeom prst="rect">
            <a:avLst/>
          </a:prstGeom>
          <a:noFill/>
        </p:spPr>
        <p:txBody>
          <a:bodyPr wrap="square" rtlCol="0">
            <a:spAutoFit/>
          </a:bodyPr>
          <a:lstStyle/>
          <a:p>
            <a:r>
              <a:rPr lang="es-ES" sz="1400" dirty="0">
                <a:solidFill>
                  <a:srgbClr val="FF0000"/>
                </a:solidFill>
              </a:rPr>
              <a:t>Propuestas de Valor IMEF:</a:t>
            </a:r>
            <a:endParaRPr lang="es-MX" sz="1400" dirty="0">
              <a:solidFill>
                <a:srgbClr val="FF0000"/>
              </a:solidFill>
              <a:highlight>
                <a:srgbClr val="FFFF00"/>
              </a:highlight>
            </a:endParaRPr>
          </a:p>
        </p:txBody>
      </p:sp>
      <p:pic>
        <p:nvPicPr>
          <p:cNvPr id="9" name="Imagen 8">
            <a:extLst>
              <a:ext uri="{FF2B5EF4-FFF2-40B4-BE49-F238E27FC236}">
                <a16:creationId xmlns:a16="http://schemas.microsoft.com/office/drawing/2014/main" id="{7FB6F201-32C0-96DC-9B37-FC139970D6B7}"/>
              </a:ext>
            </a:extLst>
          </p:cNvPr>
          <p:cNvPicPr>
            <a:picLocks noChangeAspect="1"/>
          </p:cNvPicPr>
          <p:nvPr/>
        </p:nvPicPr>
        <p:blipFill>
          <a:blip r:embed="rId3"/>
          <a:srcRect/>
          <a:stretch/>
        </p:blipFill>
        <p:spPr>
          <a:xfrm>
            <a:off x="5431482" y="6011056"/>
            <a:ext cx="524808" cy="524808"/>
          </a:xfrm>
          <a:prstGeom prst="rect">
            <a:avLst/>
          </a:prstGeom>
        </p:spPr>
      </p:pic>
      <p:pic>
        <p:nvPicPr>
          <p:cNvPr id="11" name="Imagen 10">
            <a:extLst>
              <a:ext uri="{FF2B5EF4-FFF2-40B4-BE49-F238E27FC236}">
                <a16:creationId xmlns:a16="http://schemas.microsoft.com/office/drawing/2014/main" id="{A0334BF9-C073-4C7B-C1BD-71B376777E6D}"/>
              </a:ext>
            </a:extLst>
          </p:cNvPr>
          <p:cNvPicPr>
            <a:picLocks noChangeAspect="1"/>
          </p:cNvPicPr>
          <p:nvPr/>
        </p:nvPicPr>
        <p:blipFill>
          <a:blip r:embed="rId4"/>
          <a:srcRect/>
          <a:stretch/>
        </p:blipFill>
        <p:spPr>
          <a:xfrm>
            <a:off x="4832247" y="6011056"/>
            <a:ext cx="524808" cy="524808"/>
          </a:xfrm>
          <a:prstGeom prst="rect">
            <a:avLst/>
          </a:prstGeom>
        </p:spPr>
      </p:pic>
      <p:pic>
        <p:nvPicPr>
          <p:cNvPr id="17" name="Imagen 16">
            <a:extLst>
              <a:ext uri="{FF2B5EF4-FFF2-40B4-BE49-F238E27FC236}">
                <a16:creationId xmlns:a16="http://schemas.microsoft.com/office/drawing/2014/main" id="{44796234-63E5-4367-F908-7B11AF768903}"/>
              </a:ext>
            </a:extLst>
          </p:cNvPr>
          <p:cNvPicPr>
            <a:picLocks noChangeAspect="1"/>
          </p:cNvPicPr>
          <p:nvPr/>
        </p:nvPicPr>
        <p:blipFill>
          <a:blip r:embed="rId5"/>
          <a:stretch>
            <a:fillRect/>
          </a:stretch>
        </p:blipFill>
        <p:spPr>
          <a:xfrm>
            <a:off x="3647076" y="6011056"/>
            <a:ext cx="524808" cy="524808"/>
          </a:xfrm>
          <a:prstGeom prst="rect">
            <a:avLst/>
          </a:prstGeom>
        </p:spPr>
      </p:pic>
      <p:sp>
        <p:nvSpPr>
          <p:cNvPr id="4" name="CuadroTexto 3">
            <a:extLst>
              <a:ext uri="{FF2B5EF4-FFF2-40B4-BE49-F238E27FC236}">
                <a16:creationId xmlns:a16="http://schemas.microsoft.com/office/drawing/2014/main" id="{8C4126B8-CD34-DCF8-4E15-3C3DCD7A2F75}"/>
              </a:ext>
            </a:extLst>
          </p:cNvPr>
          <p:cNvSpPr txBox="1"/>
          <p:nvPr/>
        </p:nvSpPr>
        <p:spPr>
          <a:xfrm rot="20234043">
            <a:off x="2113020" y="3468513"/>
            <a:ext cx="8011403" cy="1107996"/>
          </a:xfrm>
          <a:prstGeom prst="rect">
            <a:avLst/>
          </a:prstGeom>
          <a:noFill/>
        </p:spPr>
        <p:txBody>
          <a:bodyPr wrap="square" rtlCol="0">
            <a:spAutoFit/>
          </a:bodyPr>
          <a:lstStyle/>
          <a:p>
            <a:pPr algn="ctr"/>
            <a:r>
              <a:rPr lang="es-MX" sz="6600" dirty="0">
                <a:solidFill>
                  <a:schemeClr val="bg2">
                    <a:lumMod val="75000"/>
                  </a:schemeClr>
                </a:solidFill>
              </a:rPr>
              <a:t>EJEMPLO ILUSTRATIVO</a:t>
            </a:r>
          </a:p>
        </p:txBody>
      </p:sp>
    </p:spTree>
    <p:extLst>
      <p:ext uri="{BB962C8B-B14F-4D97-AF65-F5344CB8AC3E}">
        <p14:creationId xmlns:p14="http://schemas.microsoft.com/office/powerpoint/2010/main" val="120854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CE75A9B-EA93-7650-11F5-BA77A5690C2E}"/>
              </a:ext>
            </a:extLst>
          </p:cNvPr>
          <p:cNvSpPr txBox="1"/>
          <p:nvPr/>
        </p:nvSpPr>
        <p:spPr>
          <a:xfrm>
            <a:off x="1563756" y="214682"/>
            <a:ext cx="9064487" cy="738664"/>
          </a:xfrm>
          <a:prstGeom prst="rect">
            <a:avLst/>
          </a:prstGeom>
          <a:noFill/>
        </p:spPr>
        <p:txBody>
          <a:bodyPr wrap="square" rtlCol="0">
            <a:spAutoFit/>
          </a:bodyPr>
          <a:lstStyle/>
          <a:p>
            <a:pPr algn="ctr"/>
            <a:r>
              <a:rPr lang="es-ES_tradnl" sz="2400" b="1" dirty="0">
                <a:solidFill>
                  <a:srgbClr val="222222"/>
                </a:solidFill>
                <a:effectLst/>
                <a:latin typeface="Arial" panose="020B0604020202020204" pitchFamily="34" charset="0"/>
                <a:ea typeface="Times New Roman" panose="02020603050405020304" pitchFamily="18" charset="0"/>
              </a:rPr>
              <a:t>2024: AÑO ELECTORAL Y LO QUE NOS ESPERA </a:t>
            </a:r>
          </a:p>
          <a:p>
            <a:pPr algn="ctr"/>
            <a:r>
              <a:rPr lang="es-ES_tradnl" b="1" dirty="0">
                <a:solidFill>
                  <a:schemeClr val="tx1">
                    <a:lumMod val="50000"/>
                    <a:lumOff val="50000"/>
                  </a:schemeClr>
                </a:solidFill>
                <a:latin typeface="Arial" panose="020B0604020202020204" pitchFamily="34" charset="0"/>
              </a:rPr>
              <a:t>27 DE FEBRERO</a:t>
            </a:r>
            <a:endParaRPr lang="es-MX" dirty="0">
              <a:solidFill>
                <a:schemeClr val="tx1">
                  <a:lumMod val="50000"/>
                  <a:lumOff val="50000"/>
                </a:schemeClr>
              </a:solidFill>
            </a:endParaRPr>
          </a:p>
        </p:txBody>
      </p:sp>
      <p:pic>
        <p:nvPicPr>
          <p:cNvPr id="11" name="Imagen 10">
            <a:extLst>
              <a:ext uri="{FF2B5EF4-FFF2-40B4-BE49-F238E27FC236}">
                <a16:creationId xmlns:a16="http://schemas.microsoft.com/office/drawing/2014/main" id="{674EAE9A-692B-4FDD-C802-09D5D948FA2B}"/>
              </a:ext>
            </a:extLst>
          </p:cNvPr>
          <p:cNvPicPr>
            <a:picLocks noChangeAspect="1"/>
          </p:cNvPicPr>
          <p:nvPr/>
        </p:nvPicPr>
        <p:blipFill rotWithShape="1">
          <a:blip r:embed="rId2"/>
          <a:srcRect b="4279"/>
          <a:stretch/>
        </p:blipFill>
        <p:spPr>
          <a:xfrm>
            <a:off x="504292" y="1223045"/>
            <a:ext cx="5406514" cy="4411909"/>
          </a:xfrm>
          <a:prstGeom prst="rect">
            <a:avLst/>
          </a:prstGeom>
        </p:spPr>
      </p:pic>
      <p:pic>
        <p:nvPicPr>
          <p:cNvPr id="14" name="Imagen 13">
            <a:extLst>
              <a:ext uri="{FF2B5EF4-FFF2-40B4-BE49-F238E27FC236}">
                <a16:creationId xmlns:a16="http://schemas.microsoft.com/office/drawing/2014/main" id="{C0A96E80-F6F9-DC9B-0EA4-E7A02716402A}"/>
              </a:ext>
            </a:extLst>
          </p:cNvPr>
          <p:cNvPicPr>
            <a:picLocks noChangeAspect="1"/>
          </p:cNvPicPr>
          <p:nvPr/>
        </p:nvPicPr>
        <p:blipFill>
          <a:blip r:embed="rId3"/>
          <a:stretch>
            <a:fillRect/>
          </a:stretch>
        </p:blipFill>
        <p:spPr>
          <a:xfrm>
            <a:off x="6945201" y="1513521"/>
            <a:ext cx="3683042" cy="3830955"/>
          </a:xfrm>
          <a:prstGeom prst="rect">
            <a:avLst/>
          </a:prstGeom>
        </p:spPr>
      </p:pic>
      <p:sp>
        <p:nvSpPr>
          <p:cNvPr id="2" name="CuadroTexto 1">
            <a:extLst>
              <a:ext uri="{FF2B5EF4-FFF2-40B4-BE49-F238E27FC236}">
                <a16:creationId xmlns:a16="http://schemas.microsoft.com/office/drawing/2014/main" id="{0AC3179F-D703-4EA9-08B9-97329346AAB5}"/>
              </a:ext>
            </a:extLst>
          </p:cNvPr>
          <p:cNvSpPr txBox="1"/>
          <p:nvPr/>
        </p:nvSpPr>
        <p:spPr>
          <a:xfrm rot="20234043">
            <a:off x="2113020" y="3468513"/>
            <a:ext cx="8011403" cy="1107996"/>
          </a:xfrm>
          <a:prstGeom prst="rect">
            <a:avLst/>
          </a:prstGeom>
          <a:noFill/>
        </p:spPr>
        <p:txBody>
          <a:bodyPr wrap="square" rtlCol="0">
            <a:spAutoFit/>
          </a:bodyPr>
          <a:lstStyle/>
          <a:p>
            <a:pPr algn="ctr"/>
            <a:r>
              <a:rPr lang="es-MX" sz="6600" dirty="0">
                <a:solidFill>
                  <a:schemeClr val="bg2">
                    <a:lumMod val="75000"/>
                  </a:schemeClr>
                </a:solidFill>
              </a:rPr>
              <a:t>EJEMPLO ILUSTRATIVO</a:t>
            </a:r>
          </a:p>
        </p:txBody>
      </p:sp>
      <p:sp>
        <p:nvSpPr>
          <p:cNvPr id="3" name="Rectángulo 2">
            <a:extLst>
              <a:ext uri="{FF2B5EF4-FFF2-40B4-BE49-F238E27FC236}">
                <a16:creationId xmlns:a16="http://schemas.microsoft.com/office/drawing/2014/main" id="{034E4635-46E6-9C36-4061-CC52F2B4A3DE}"/>
              </a:ext>
            </a:extLst>
          </p:cNvPr>
          <p:cNvSpPr/>
          <p:nvPr/>
        </p:nvSpPr>
        <p:spPr>
          <a:xfrm>
            <a:off x="340307" y="6422954"/>
            <a:ext cx="5615983" cy="220364"/>
          </a:xfrm>
          <a:prstGeom prst="rect">
            <a:avLst/>
          </a:prstGeom>
          <a:solidFill>
            <a:schemeClr val="bg1">
              <a:lumMod val="8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1"/>
              </a:solidFill>
            </a:endParaRPr>
          </a:p>
        </p:txBody>
      </p:sp>
      <p:sp>
        <p:nvSpPr>
          <p:cNvPr id="4" name="CuadroTexto 3">
            <a:extLst>
              <a:ext uri="{FF2B5EF4-FFF2-40B4-BE49-F238E27FC236}">
                <a16:creationId xmlns:a16="http://schemas.microsoft.com/office/drawing/2014/main" id="{28157949-7AEC-FA49-4079-2C9110E5BDF1}"/>
              </a:ext>
            </a:extLst>
          </p:cNvPr>
          <p:cNvSpPr txBox="1"/>
          <p:nvPr/>
        </p:nvSpPr>
        <p:spPr>
          <a:xfrm>
            <a:off x="340306" y="6119571"/>
            <a:ext cx="2309821" cy="307777"/>
          </a:xfrm>
          <a:prstGeom prst="rect">
            <a:avLst/>
          </a:prstGeom>
          <a:noFill/>
        </p:spPr>
        <p:txBody>
          <a:bodyPr wrap="square" rtlCol="0">
            <a:spAutoFit/>
          </a:bodyPr>
          <a:lstStyle/>
          <a:p>
            <a:r>
              <a:rPr lang="es-ES" sz="1400" dirty="0">
                <a:solidFill>
                  <a:srgbClr val="FF0000"/>
                </a:solidFill>
              </a:rPr>
              <a:t>Propuestas de Valor IMEF:</a:t>
            </a:r>
            <a:endParaRPr lang="es-MX" sz="1400" dirty="0">
              <a:solidFill>
                <a:srgbClr val="FF0000"/>
              </a:solidFill>
              <a:highlight>
                <a:srgbClr val="FFFF00"/>
              </a:highlight>
            </a:endParaRPr>
          </a:p>
        </p:txBody>
      </p:sp>
      <p:pic>
        <p:nvPicPr>
          <p:cNvPr id="6" name="Imagen 5">
            <a:extLst>
              <a:ext uri="{FF2B5EF4-FFF2-40B4-BE49-F238E27FC236}">
                <a16:creationId xmlns:a16="http://schemas.microsoft.com/office/drawing/2014/main" id="{ABA8EA8E-D46B-DE02-B848-D2CF8A86C964}"/>
              </a:ext>
            </a:extLst>
          </p:cNvPr>
          <p:cNvPicPr>
            <a:picLocks noChangeAspect="1"/>
          </p:cNvPicPr>
          <p:nvPr/>
        </p:nvPicPr>
        <p:blipFill>
          <a:blip r:embed="rId4"/>
          <a:srcRect/>
          <a:stretch/>
        </p:blipFill>
        <p:spPr>
          <a:xfrm>
            <a:off x="4832247" y="6011056"/>
            <a:ext cx="524808" cy="524808"/>
          </a:xfrm>
          <a:prstGeom prst="rect">
            <a:avLst/>
          </a:prstGeom>
        </p:spPr>
      </p:pic>
      <p:pic>
        <p:nvPicPr>
          <p:cNvPr id="7" name="Imagen 6">
            <a:extLst>
              <a:ext uri="{FF2B5EF4-FFF2-40B4-BE49-F238E27FC236}">
                <a16:creationId xmlns:a16="http://schemas.microsoft.com/office/drawing/2014/main" id="{8047E237-1529-5B2C-A6A7-65C2B415715E}"/>
              </a:ext>
            </a:extLst>
          </p:cNvPr>
          <p:cNvPicPr>
            <a:picLocks noChangeAspect="1"/>
          </p:cNvPicPr>
          <p:nvPr/>
        </p:nvPicPr>
        <p:blipFill>
          <a:blip r:embed="rId5"/>
          <a:srcRect/>
          <a:stretch/>
        </p:blipFill>
        <p:spPr>
          <a:xfrm>
            <a:off x="3054491" y="6011056"/>
            <a:ext cx="524808" cy="524808"/>
          </a:xfrm>
          <a:prstGeom prst="rect">
            <a:avLst/>
          </a:prstGeom>
        </p:spPr>
      </p:pic>
      <p:pic>
        <p:nvPicPr>
          <p:cNvPr id="10" name="Imagen 9">
            <a:extLst>
              <a:ext uri="{FF2B5EF4-FFF2-40B4-BE49-F238E27FC236}">
                <a16:creationId xmlns:a16="http://schemas.microsoft.com/office/drawing/2014/main" id="{864E4F49-4516-B1EE-3B10-AF321C2258D8}"/>
              </a:ext>
            </a:extLst>
          </p:cNvPr>
          <p:cNvPicPr>
            <a:picLocks noChangeAspect="1"/>
          </p:cNvPicPr>
          <p:nvPr/>
        </p:nvPicPr>
        <p:blipFill>
          <a:blip r:embed="rId6"/>
          <a:stretch>
            <a:fillRect/>
          </a:stretch>
        </p:blipFill>
        <p:spPr>
          <a:xfrm>
            <a:off x="3647076" y="6011056"/>
            <a:ext cx="524808" cy="524808"/>
          </a:xfrm>
          <a:prstGeom prst="rect">
            <a:avLst/>
          </a:prstGeom>
        </p:spPr>
      </p:pic>
      <p:pic>
        <p:nvPicPr>
          <p:cNvPr id="12" name="Imagen 11">
            <a:extLst>
              <a:ext uri="{FF2B5EF4-FFF2-40B4-BE49-F238E27FC236}">
                <a16:creationId xmlns:a16="http://schemas.microsoft.com/office/drawing/2014/main" id="{8B3BF0ED-9E98-A100-BBE1-EE7E22F0C309}"/>
              </a:ext>
            </a:extLst>
          </p:cNvPr>
          <p:cNvPicPr>
            <a:picLocks noChangeAspect="1"/>
          </p:cNvPicPr>
          <p:nvPr/>
        </p:nvPicPr>
        <p:blipFill>
          <a:blip r:embed="rId7"/>
          <a:srcRect/>
          <a:stretch/>
        </p:blipFill>
        <p:spPr>
          <a:xfrm>
            <a:off x="2461906" y="6011056"/>
            <a:ext cx="524808" cy="524808"/>
          </a:xfrm>
          <a:prstGeom prst="rect">
            <a:avLst/>
          </a:prstGeom>
        </p:spPr>
      </p:pic>
    </p:spTree>
    <p:extLst>
      <p:ext uri="{BB962C8B-B14F-4D97-AF65-F5344CB8AC3E}">
        <p14:creationId xmlns:p14="http://schemas.microsoft.com/office/powerpoint/2010/main" val="250553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B16DDF7-FBCD-3A55-5780-AD14A55E2094}"/>
              </a:ext>
            </a:extLst>
          </p:cNvPr>
          <p:cNvSpPr txBox="1"/>
          <p:nvPr/>
        </p:nvSpPr>
        <p:spPr>
          <a:xfrm>
            <a:off x="1563755" y="214682"/>
            <a:ext cx="9831076" cy="738664"/>
          </a:xfrm>
          <a:prstGeom prst="rect">
            <a:avLst/>
          </a:prstGeom>
          <a:noFill/>
        </p:spPr>
        <p:txBody>
          <a:bodyPr wrap="square" rtlCol="0">
            <a:spAutoFit/>
          </a:bodyPr>
          <a:lstStyle/>
          <a:p>
            <a:pPr algn="ctr"/>
            <a:r>
              <a:rPr lang="es-MX" sz="2400" b="1" dirty="0">
                <a:solidFill>
                  <a:srgbClr val="222222"/>
                </a:solidFill>
                <a:latin typeface="Arial" panose="020B0604020202020204" pitchFamily="34" charset="0"/>
              </a:rPr>
              <a:t>13vo FORO IMEF 2024 “EL GRAN DESAFIO DE MÉXICO</a:t>
            </a:r>
            <a:endParaRPr lang="es-MX" sz="2400" dirty="0"/>
          </a:p>
          <a:p>
            <a:pPr algn="ctr"/>
            <a:r>
              <a:rPr lang="es-MX" b="1" dirty="0">
                <a:solidFill>
                  <a:schemeClr val="bg1">
                    <a:lumMod val="50000"/>
                  </a:schemeClr>
                </a:solidFill>
                <a:latin typeface="Arial" panose="020B0604020202020204" pitchFamily="34" charset="0"/>
              </a:rPr>
              <a:t>7 DE MAYO</a:t>
            </a:r>
          </a:p>
        </p:txBody>
      </p:sp>
      <p:pic>
        <p:nvPicPr>
          <p:cNvPr id="13" name="Picture 2" descr="Sissy Huezo (@sissyhuezo) / X">
            <a:extLst>
              <a:ext uri="{FF2B5EF4-FFF2-40B4-BE49-F238E27FC236}">
                <a16:creationId xmlns:a16="http://schemas.microsoft.com/office/drawing/2014/main" id="{8C2E723A-751B-A04C-5D7A-1B0654699D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 b="46426"/>
          <a:stretch/>
        </p:blipFill>
        <p:spPr bwMode="auto">
          <a:xfrm>
            <a:off x="2626305" y="1016323"/>
            <a:ext cx="6939390" cy="463897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0CF2021-A5E1-B643-73DD-C2E365CDE11F}"/>
              </a:ext>
            </a:extLst>
          </p:cNvPr>
          <p:cNvSpPr txBox="1"/>
          <p:nvPr/>
        </p:nvSpPr>
        <p:spPr>
          <a:xfrm rot="20234043">
            <a:off x="2113020" y="3468513"/>
            <a:ext cx="8011403" cy="1107996"/>
          </a:xfrm>
          <a:prstGeom prst="rect">
            <a:avLst/>
          </a:prstGeom>
          <a:noFill/>
        </p:spPr>
        <p:txBody>
          <a:bodyPr wrap="square" rtlCol="0">
            <a:spAutoFit/>
          </a:bodyPr>
          <a:lstStyle/>
          <a:p>
            <a:pPr algn="ctr"/>
            <a:r>
              <a:rPr lang="es-MX" sz="6600" dirty="0">
                <a:solidFill>
                  <a:schemeClr val="bg2">
                    <a:lumMod val="75000"/>
                  </a:schemeClr>
                </a:solidFill>
              </a:rPr>
              <a:t>EJEMPLO ILUSTRATIVO</a:t>
            </a:r>
          </a:p>
        </p:txBody>
      </p:sp>
      <p:sp>
        <p:nvSpPr>
          <p:cNvPr id="4" name="Rectángulo 3">
            <a:extLst>
              <a:ext uri="{FF2B5EF4-FFF2-40B4-BE49-F238E27FC236}">
                <a16:creationId xmlns:a16="http://schemas.microsoft.com/office/drawing/2014/main" id="{24CD781E-16D0-2B39-242F-B056B1680FA5}"/>
              </a:ext>
            </a:extLst>
          </p:cNvPr>
          <p:cNvSpPr/>
          <p:nvPr/>
        </p:nvSpPr>
        <p:spPr>
          <a:xfrm>
            <a:off x="340307" y="6422954"/>
            <a:ext cx="5615983" cy="220364"/>
          </a:xfrm>
          <a:prstGeom prst="rect">
            <a:avLst/>
          </a:prstGeom>
          <a:solidFill>
            <a:schemeClr val="bg1">
              <a:lumMod val="8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1"/>
              </a:solidFill>
            </a:endParaRPr>
          </a:p>
        </p:txBody>
      </p:sp>
      <p:sp>
        <p:nvSpPr>
          <p:cNvPr id="5" name="CuadroTexto 4">
            <a:extLst>
              <a:ext uri="{FF2B5EF4-FFF2-40B4-BE49-F238E27FC236}">
                <a16:creationId xmlns:a16="http://schemas.microsoft.com/office/drawing/2014/main" id="{36B74ED8-60D9-9740-A88F-33A7F691FB5B}"/>
              </a:ext>
            </a:extLst>
          </p:cNvPr>
          <p:cNvSpPr txBox="1"/>
          <p:nvPr/>
        </p:nvSpPr>
        <p:spPr>
          <a:xfrm>
            <a:off x="340306" y="6119571"/>
            <a:ext cx="2309821" cy="307777"/>
          </a:xfrm>
          <a:prstGeom prst="rect">
            <a:avLst/>
          </a:prstGeom>
          <a:noFill/>
        </p:spPr>
        <p:txBody>
          <a:bodyPr wrap="square" rtlCol="0">
            <a:spAutoFit/>
          </a:bodyPr>
          <a:lstStyle/>
          <a:p>
            <a:r>
              <a:rPr lang="es-ES" sz="1400" dirty="0">
                <a:solidFill>
                  <a:srgbClr val="FF0000"/>
                </a:solidFill>
              </a:rPr>
              <a:t>Propuestas de Valor IMEF:</a:t>
            </a:r>
            <a:endParaRPr lang="es-MX" sz="1400" dirty="0">
              <a:solidFill>
                <a:srgbClr val="FF0000"/>
              </a:solidFill>
              <a:highlight>
                <a:srgbClr val="FFFF00"/>
              </a:highlight>
            </a:endParaRPr>
          </a:p>
        </p:txBody>
      </p:sp>
      <p:pic>
        <p:nvPicPr>
          <p:cNvPr id="7" name="Imagen 6">
            <a:extLst>
              <a:ext uri="{FF2B5EF4-FFF2-40B4-BE49-F238E27FC236}">
                <a16:creationId xmlns:a16="http://schemas.microsoft.com/office/drawing/2014/main" id="{EA7C3AF2-1BBD-7EA6-12B0-48F3CCB2096F}"/>
              </a:ext>
            </a:extLst>
          </p:cNvPr>
          <p:cNvPicPr>
            <a:picLocks noChangeAspect="1"/>
          </p:cNvPicPr>
          <p:nvPr/>
        </p:nvPicPr>
        <p:blipFill>
          <a:blip r:embed="rId3"/>
          <a:srcRect/>
          <a:stretch/>
        </p:blipFill>
        <p:spPr>
          <a:xfrm>
            <a:off x="4832247" y="6011056"/>
            <a:ext cx="524808" cy="524808"/>
          </a:xfrm>
          <a:prstGeom prst="rect">
            <a:avLst/>
          </a:prstGeom>
        </p:spPr>
      </p:pic>
      <p:pic>
        <p:nvPicPr>
          <p:cNvPr id="8" name="Imagen 7">
            <a:extLst>
              <a:ext uri="{FF2B5EF4-FFF2-40B4-BE49-F238E27FC236}">
                <a16:creationId xmlns:a16="http://schemas.microsoft.com/office/drawing/2014/main" id="{96C16090-A937-AE0E-6157-0DC7B772D347}"/>
              </a:ext>
            </a:extLst>
          </p:cNvPr>
          <p:cNvPicPr>
            <a:picLocks noChangeAspect="1"/>
          </p:cNvPicPr>
          <p:nvPr/>
        </p:nvPicPr>
        <p:blipFill>
          <a:blip r:embed="rId4"/>
          <a:srcRect/>
          <a:stretch/>
        </p:blipFill>
        <p:spPr>
          <a:xfrm>
            <a:off x="3054491" y="6011056"/>
            <a:ext cx="524808" cy="524808"/>
          </a:xfrm>
          <a:prstGeom prst="rect">
            <a:avLst/>
          </a:prstGeom>
        </p:spPr>
      </p:pic>
      <p:pic>
        <p:nvPicPr>
          <p:cNvPr id="11" name="Imagen 10">
            <a:extLst>
              <a:ext uri="{FF2B5EF4-FFF2-40B4-BE49-F238E27FC236}">
                <a16:creationId xmlns:a16="http://schemas.microsoft.com/office/drawing/2014/main" id="{B6E328D3-136D-A48E-8792-8B45DB4479D2}"/>
              </a:ext>
            </a:extLst>
          </p:cNvPr>
          <p:cNvPicPr>
            <a:picLocks noChangeAspect="1"/>
          </p:cNvPicPr>
          <p:nvPr/>
        </p:nvPicPr>
        <p:blipFill>
          <a:blip r:embed="rId5"/>
          <a:stretch>
            <a:fillRect/>
          </a:stretch>
        </p:blipFill>
        <p:spPr>
          <a:xfrm>
            <a:off x="3647076" y="6011056"/>
            <a:ext cx="524808" cy="524808"/>
          </a:xfrm>
          <a:prstGeom prst="rect">
            <a:avLst/>
          </a:prstGeom>
        </p:spPr>
      </p:pic>
      <p:pic>
        <p:nvPicPr>
          <p:cNvPr id="12" name="Imagen 11">
            <a:extLst>
              <a:ext uri="{FF2B5EF4-FFF2-40B4-BE49-F238E27FC236}">
                <a16:creationId xmlns:a16="http://schemas.microsoft.com/office/drawing/2014/main" id="{1AD8D8C0-00CD-1045-8C95-3008BB7679A0}"/>
              </a:ext>
            </a:extLst>
          </p:cNvPr>
          <p:cNvPicPr>
            <a:picLocks noChangeAspect="1"/>
          </p:cNvPicPr>
          <p:nvPr/>
        </p:nvPicPr>
        <p:blipFill>
          <a:blip r:embed="rId6"/>
          <a:srcRect/>
          <a:stretch/>
        </p:blipFill>
        <p:spPr>
          <a:xfrm>
            <a:off x="2461906" y="6011056"/>
            <a:ext cx="524808" cy="524808"/>
          </a:xfrm>
          <a:prstGeom prst="rect">
            <a:avLst/>
          </a:prstGeom>
        </p:spPr>
      </p:pic>
    </p:spTree>
    <p:extLst>
      <p:ext uri="{BB962C8B-B14F-4D97-AF65-F5344CB8AC3E}">
        <p14:creationId xmlns:p14="http://schemas.microsoft.com/office/powerpoint/2010/main" val="220501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89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9688</TotalTime>
  <Words>385</Words>
  <Application>Microsoft Office PowerPoint</Application>
  <PresentationFormat>Panorámica</PresentationFormat>
  <Paragraphs>47</Paragraphs>
  <Slides>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Montserrat Light</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diseno imef</dc:creator>
  <cp:lastModifiedBy>direccion.general@imef.org.mx</cp:lastModifiedBy>
  <cp:revision>107</cp:revision>
  <dcterms:created xsi:type="dcterms:W3CDTF">2020-06-24T17:57:47Z</dcterms:created>
  <dcterms:modified xsi:type="dcterms:W3CDTF">2024-04-10T00:58:39Z</dcterms:modified>
</cp:coreProperties>
</file>